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302" r:id="rId2"/>
    <p:sldId id="281" r:id="rId3"/>
    <p:sldId id="282" r:id="rId4"/>
    <p:sldId id="269" r:id="rId5"/>
    <p:sldId id="265" r:id="rId6"/>
    <p:sldId id="288" r:id="rId7"/>
    <p:sldId id="272" r:id="rId8"/>
    <p:sldId id="298" r:id="rId9"/>
    <p:sldId id="267" r:id="rId10"/>
    <p:sldId id="275" r:id="rId11"/>
    <p:sldId id="296" r:id="rId12"/>
    <p:sldId id="289" r:id="rId13"/>
    <p:sldId id="295" r:id="rId14"/>
    <p:sldId id="256" r:id="rId15"/>
    <p:sldId id="297" r:id="rId16"/>
    <p:sldId id="287" r:id="rId17"/>
    <p:sldId id="301" r:id="rId18"/>
    <p:sldId id="257"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ontserrat" panose="02000000000000000000" pitchFamily="2" charset="0"/>
      <p:regular r:id="rId25"/>
      <p:bold r:id="rId26"/>
    </p:embeddedFont>
    <p:embeddedFont>
      <p:font typeface="SimSun" panose="02010600030101010101" pitchFamily="2" charset="-122"/>
      <p:regular r:id="rId27"/>
    </p:embeddedFont>
    <p:embeddedFont>
      <p:font typeface="等线" panose="020B0502040504020204" pitchFamily="34" charset="0"/>
      <p:regular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a:srgbClr val="001661"/>
    <a:srgbClr val="7DE2E7"/>
    <a:srgbClr val="00175B"/>
    <a:srgbClr val="002392"/>
    <a:srgbClr val="012079"/>
    <a:srgbClr val="001D7A"/>
    <a:srgbClr val="01195F"/>
    <a:srgbClr val="0B1F73"/>
    <a:srgbClr val="33B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0" d="100"/>
          <a:sy n="50" d="100"/>
        </p:scale>
        <p:origin x="-56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6.fntdata" /><Relationship Id="rId3" Type="http://schemas.openxmlformats.org/officeDocument/2006/relationships/slide" Target="slides/slide2.xml" /><Relationship Id="rId21" Type="http://schemas.openxmlformats.org/officeDocument/2006/relationships/font" Target="fonts/font1.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5.fntdata"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29" Type="http://schemas.openxmlformats.org/officeDocument/2006/relationships/tags" Target="tags/tag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4.fntdata"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3.fntdata" /><Relationship Id="rId28" Type="http://schemas.openxmlformats.org/officeDocument/2006/relationships/font" Target="fonts/font8.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2.fntdata" /><Relationship Id="rId27" Type="http://schemas.openxmlformats.org/officeDocument/2006/relationships/font" Target="fonts/font7.fntdata"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A03E1-AC3C-407D-86DD-A5E25389E1B0}" type="datetimeFigureOut">
              <a:rPr lang="zh-CN" altLang="en-US" smtClean="0"/>
              <a:pPr/>
              <a:t>2023/11/3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A4835-7CCA-46D2-AF79-F89E59CCDC61}" type="slidenum">
              <a:rPr lang="zh-CN" altLang="en-US" smtClean="0"/>
              <a:pPr/>
              <a:t>‹#›</a:t>
            </a:fld>
            <a:endParaRPr lang="zh-CN" altLang="en-US"/>
          </a:p>
        </p:txBody>
      </p:sp>
    </p:spTree>
    <p:extLst>
      <p:ext uri="{BB962C8B-B14F-4D97-AF65-F5344CB8AC3E}">
        <p14:creationId xmlns:p14="http://schemas.microsoft.com/office/powerpoint/2010/main" val="349278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2</a:t>
            </a:fld>
            <a:endParaRPr lang="zh-CN" altLang="en-US"/>
          </a:p>
        </p:txBody>
      </p:sp>
    </p:spTree>
    <p:extLst>
      <p:ext uri="{BB962C8B-B14F-4D97-AF65-F5344CB8AC3E}">
        <p14:creationId xmlns:p14="http://schemas.microsoft.com/office/powerpoint/2010/main" val="3331731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11</a:t>
            </a:fld>
            <a:endParaRPr lang="zh-CN" altLang="en-US"/>
          </a:p>
        </p:txBody>
      </p:sp>
    </p:spTree>
    <p:extLst>
      <p:ext uri="{BB962C8B-B14F-4D97-AF65-F5344CB8AC3E}">
        <p14:creationId xmlns:p14="http://schemas.microsoft.com/office/powerpoint/2010/main" val="257723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12</a:t>
            </a:fld>
            <a:endParaRPr lang="zh-CN" altLang="en-US"/>
          </a:p>
        </p:txBody>
      </p:sp>
    </p:spTree>
    <p:extLst>
      <p:ext uri="{BB962C8B-B14F-4D97-AF65-F5344CB8AC3E}">
        <p14:creationId xmlns:p14="http://schemas.microsoft.com/office/powerpoint/2010/main" val="1034776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13</a:t>
            </a:fld>
            <a:endParaRPr lang="zh-CN" altLang="en-US"/>
          </a:p>
        </p:txBody>
      </p:sp>
    </p:spTree>
    <p:extLst>
      <p:ext uri="{BB962C8B-B14F-4D97-AF65-F5344CB8AC3E}">
        <p14:creationId xmlns:p14="http://schemas.microsoft.com/office/powerpoint/2010/main" val="267203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14</a:t>
            </a:fld>
            <a:endParaRPr lang="zh-CN" altLang="en-US"/>
          </a:p>
        </p:txBody>
      </p:sp>
    </p:spTree>
    <p:extLst>
      <p:ext uri="{BB962C8B-B14F-4D97-AF65-F5344CB8AC3E}">
        <p14:creationId xmlns:p14="http://schemas.microsoft.com/office/powerpoint/2010/main" val="1766694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15</a:t>
            </a:fld>
            <a:endParaRPr lang="zh-CN" altLang="en-US"/>
          </a:p>
        </p:txBody>
      </p:sp>
    </p:spTree>
    <p:extLst>
      <p:ext uri="{BB962C8B-B14F-4D97-AF65-F5344CB8AC3E}">
        <p14:creationId xmlns:p14="http://schemas.microsoft.com/office/powerpoint/2010/main" val="286062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16</a:t>
            </a:fld>
            <a:endParaRPr lang="zh-CN" altLang="en-US"/>
          </a:p>
        </p:txBody>
      </p:sp>
    </p:spTree>
    <p:extLst>
      <p:ext uri="{BB962C8B-B14F-4D97-AF65-F5344CB8AC3E}">
        <p14:creationId xmlns:p14="http://schemas.microsoft.com/office/powerpoint/2010/main" val="36362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17</a:t>
            </a:fld>
            <a:endParaRPr lang="zh-CN" altLang="en-US"/>
          </a:p>
        </p:txBody>
      </p:sp>
    </p:spTree>
    <p:extLst>
      <p:ext uri="{BB962C8B-B14F-4D97-AF65-F5344CB8AC3E}">
        <p14:creationId xmlns:p14="http://schemas.microsoft.com/office/powerpoint/2010/main" val="363624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18</a:t>
            </a:fld>
            <a:endParaRPr lang="zh-CN" altLang="en-US"/>
          </a:p>
        </p:txBody>
      </p:sp>
    </p:spTree>
    <p:extLst>
      <p:ext uri="{BB962C8B-B14F-4D97-AF65-F5344CB8AC3E}">
        <p14:creationId xmlns:p14="http://schemas.microsoft.com/office/powerpoint/2010/main" val="130997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3</a:t>
            </a:fld>
            <a:endParaRPr lang="zh-CN" altLang="en-US"/>
          </a:p>
        </p:txBody>
      </p:sp>
    </p:spTree>
    <p:extLst>
      <p:ext uri="{BB962C8B-B14F-4D97-AF65-F5344CB8AC3E}">
        <p14:creationId xmlns:p14="http://schemas.microsoft.com/office/powerpoint/2010/main" val="294607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4</a:t>
            </a:fld>
            <a:endParaRPr lang="zh-CN" altLang="en-US"/>
          </a:p>
        </p:txBody>
      </p:sp>
    </p:spTree>
    <p:extLst>
      <p:ext uri="{BB962C8B-B14F-4D97-AF65-F5344CB8AC3E}">
        <p14:creationId xmlns:p14="http://schemas.microsoft.com/office/powerpoint/2010/main" val="141940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5</a:t>
            </a:fld>
            <a:endParaRPr lang="zh-CN" altLang="en-US"/>
          </a:p>
        </p:txBody>
      </p:sp>
    </p:spTree>
    <p:extLst>
      <p:ext uri="{BB962C8B-B14F-4D97-AF65-F5344CB8AC3E}">
        <p14:creationId xmlns:p14="http://schemas.microsoft.com/office/powerpoint/2010/main" val="428038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6</a:t>
            </a:fld>
            <a:endParaRPr lang="zh-CN" altLang="en-US"/>
          </a:p>
        </p:txBody>
      </p:sp>
    </p:spTree>
    <p:extLst>
      <p:ext uri="{BB962C8B-B14F-4D97-AF65-F5344CB8AC3E}">
        <p14:creationId xmlns:p14="http://schemas.microsoft.com/office/powerpoint/2010/main" val="172544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7</a:t>
            </a:fld>
            <a:endParaRPr lang="zh-CN" altLang="en-US"/>
          </a:p>
        </p:txBody>
      </p:sp>
    </p:spTree>
    <p:extLst>
      <p:ext uri="{BB962C8B-B14F-4D97-AF65-F5344CB8AC3E}">
        <p14:creationId xmlns:p14="http://schemas.microsoft.com/office/powerpoint/2010/main" val="84560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8</a:t>
            </a:fld>
            <a:endParaRPr lang="zh-CN" altLang="en-US"/>
          </a:p>
        </p:txBody>
      </p:sp>
    </p:spTree>
    <p:extLst>
      <p:ext uri="{BB962C8B-B14F-4D97-AF65-F5344CB8AC3E}">
        <p14:creationId xmlns:p14="http://schemas.microsoft.com/office/powerpoint/2010/main" val="2357429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9</a:t>
            </a:fld>
            <a:endParaRPr lang="zh-CN" altLang="en-US"/>
          </a:p>
        </p:txBody>
      </p:sp>
    </p:spTree>
    <p:extLst>
      <p:ext uri="{BB962C8B-B14F-4D97-AF65-F5344CB8AC3E}">
        <p14:creationId xmlns:p14="http://schemas.microsoft.com/office/powerpoint/2010/main" val="39871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A4835-7CCA-46D2-AF79-F89E59CCDC61}" type="slidenum">
              <a:rPr lang="zh-CN" altLang="en-US" smtClean="0"/>
              <a:pPr/>
              <a:t>10</a:t>
            </a:fld>
            <a:endParaRPr lang="zh-CN" altLang="en-US"/>
          </a:p>
        </p:txBody>
      </p:sp>
    </p:spTree>
    <p:extLst>
      <p:ext uri="{BB962C8B-B14F-4D97-AF65-F5344CB8AC3E}">
        <p14:creationId xmlns:p14="http://schemas.microsoft.com/office/powerpoint/2010/main" val="400420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68744F-F925-46A6-BBFF-60DF5064262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81A6250-4EA4-420D-9FB7-57218C160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B9ED2AF0-02F8-4708-9B00-18965D08DDDA}"/>
              </a:ext>
            </a:extLst>
          </p:cNvPr>
          <p:cNvSpPr>
            <a:spLocks noGrp="1"/>
          </p:cNvSpPr>
          <p:nvPr>
            <p:ph type="dt" sz="half" idx="10"/>
          </p:nvPr>
        </p:nvSpPr>
        <p:spPr/>
        <p:txBody>
          <a:bodyPr/>
          <a:lstStyle/>
          <a:p>
            <a:fld id="{6B4BF993-4B72-433F-BF14-55704EBFDAD3}" type="datetimeFigureOut">
              <a:rPr lang="zh-CN" altLang="en-US" smtClean="0"/>
              <a:pPr/>
              <a:t>2023/11/3</a:t>
            </a:fld>
            <a:endParaRPr lang="zh-CN" altLang="en-US"/>
          </a:p>
        </p:txBody>
      </p:sp>
      <p:sp>
        <p:nvSpPr>
          <p:cNvPr id="5" name="页脚占位符 4">
            <a:extLst>
              <a:ext uri="{FF2B5EF4-FFF2-40B4-BE49-F238E27FC236}">
                <a16:creationId xmlns:a16="http://schemas.microsoft.com/office/drawing/2014/main" id="{7CC236E1-DE1B-47ED-958D-C5B146AF2F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0733EE-2BE1-493C-82E4-D50D7D537C8A}"/>
              </a:ext>
            </a:extLst>
          </p:cNvPr>
          <p:cNvSpPr>
            <a:spLocks noGrp="1"/>
          </p:cNvSpPr>
          <p:nvPr>
            <p:ph type="sldNum" sz="quarter" idx="12"/>
          </p:nvPr>
        </p:nvSpPr>
        <p:spPr/>
        <p:txBody>
          <a:body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20192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48D6EE-AD85-433B-8D51-B18D58D56A4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D760CD0-1310-4F32-9170-FCE5ABCE5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938A6B4-E0F5-4DE3-A45C-81DBB9226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030A558-DA8E-4FB2-BD12-EDA94C562801}"/>
              </a:ext>
            </a:extLst>
          </p:cNvPr>
          <p:cNvSpPr>
            <a:spLocks noGrp="1"/>
          </p:cNvSpPr>
          <p:nvPr>
            <p:ph type="dt" sz="half" idx="10"/>
          </p:nvPr>
        </p:nvSpPr>
        <p:spPr/>
        <p:txBody>
          <a:bodyPr/>
          <a:lstStyle/>
          <a:p>
            <a:fld id="{6B4BF993-4B72-433F-BF14-55704EBFDAD3}" type="datetimeFigureOut">
              <a:rPr lang="zh-CN" altLang="en-US" smtClean="0"/>
              <a:pPr/>
              <a:t>2023/11/3</a:t>
            </a:fld>
            <a:endParaRPr lang="zh-CN" altLang="en-US"/>
          </a:p>
        </p:txBody>
      </p:sp>
      <p:sp>
        <p:nvSpPr>
          <p:cNvPr id="6" name="页脚占位符 5">
            <a:extLst>
              <a:ext uri="{FF2B5EF4-FFF2-40B4-BE49-F238E27FC236}">
                <a16:creationId xmlns:a16="http://schemas.microsoft.com/office/drawing/2014/main" id="{7059BB84-17FA-4D5A-9527-D761ACD47F8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38C8836-1E35-43A5-A01C-6E131A4D0076}"/>
              </a:ext>
            </a:extLst>
          </p:cNvPr>
          <p:cNvSpPr>
            <a:spLocks noGrp="1"/>
          </p:cNvSpPr>
          <p:nvPr>
            <p:ph type="sldNum" sz="quarter" idx="12"/>
          </p:nvPr>
        </p:nvSpPr>
        <p:spPr/>
        <p:txBody>
          <a:body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192697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0C851E-6F76-4AFD-A9F4-7D481083E02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B44790-D521-46BC-92F7-6B0B943721B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74A17C7-7BF8-479B-A764-1B94851FD3E3}"/>
              </a:ext>
            </a:extLst>
          </p:cNvPr>
          <p:cNvSpPr>
            <a:spLocks noGrp="1"/>
          </p:cNvSpPr>
          <p:nvPr>
            <p:ph type="dt" sz="half" idx="10"/>
          </p:nvPr>
        </p:nvSpPr>
        <p:spPr/>
        <p:txBody>
          <a:bodyPr/>
          <a:lstStyle/>
          <a:p>
            <a:fld id="{6B4BF993-4B72-433F-BF14-55704EBFDAD3}" type="datetimeFigureOut">
              <a:rPr lang="zh-CN" altLang="en-US" smtClean="0"/>
              <a:pPr/>
              <a:t>2023/11/3</a:t>
            </a:fld>
            <a:endParaRPr lang="zh-CN" altLang="en-US"/>
          </a:p>
        </p:txBody>
      </p:sp>
      <p:sp>
        <p:nvSpPr>
          <p:cNvPr id="5" name="页脚占位符 4">
            <a:extLst>
              <a:ext uri="{FF2B5EF4-FFF2-40B4-BE49-F238E27FC236}">
                <a16:creationId xmlns:a16="http://schemas.microsoft.com/office/drawing/2014/main" id="{D5DDBAC5-2E89-4F3B-8DDA-ECE20E7400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3A04AA-0E2E-4BAE-A4D8-043E7C0AF7C0}"/>
              </a:ext>
            </a:extLst>
          </p:cNvPr>
          <p:cNvSpPr>
            <a:spLocks noGrp="1"/>
          </p:cNvSpPr>
          <p:nvPr>
            <p:ph type="sldNum" sz="quarter" idx="12"/>
          </p:nvPr>
        </p:nvSpPr>
        <p:spPr/>
        <p:txBody>
          <a:body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248055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8DDBD8C-7DAA-47D8-AF13-4608374D86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484E6-0F16-47D9-9D80-94402B6950A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DFD97EC-5151-49C1-B8F5-B42EE04D47D6}"/>
              </a:ext>
            </a:extLst>
          </p:cNvPr>
          <p:cNvSpPr>
            <a:spLocks noGrp="1"/>
          </p:cNvSpPr>
          <p:nvPr>
            <p:ph type="dt" sz="half" idx="10"/>
          </p:nvPr>
        </p:nvSpPr>
        <p:spPr/>
        <p:txBody>
          <a:bodyPr/>
          <a:lstStyle/>
          <a:p>
            <a:fld id="{6B4BF993-4B72-433F-BF14-55704EBFDAD3}" type="datetimeFigureOut">
              <a:rPr lang="zh-CN" altLang="en-US" smtClean="0"/>
              <a:pPr/>
              <a:t>2023/11/3</a:t>
            </a:fld>
            <a:endParaRPr lang="zh-CN" altLang="en-US"/>
          </a:p>
        </p:txBody>
      </p:sp>
      <p:sp>
        <p:nvSpPr>
          <p:cNvPr id="5" name="页脚占位符 4">
            <a:extLst>
              <a:ext uri="{FF2B5EF4-FFF2-40B4-BE49-F238E27FC236}">
                <a16:creationId xmlns:a16="http://schemas.microsoft.com/office/drawing/2014/main" id="{F51E0780-8907-4D31-BA10-53AFDA6009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EF84EA-F8C5-4713-87A2-A332A6DD8650}"/>
              </a:ext>
            </a:extLst>
          </p:cNvPr>
          <p:cNvSpPr>
            <a:spLocks noGrp="1"/>
          </p:cNvSpPr>
          <p:nvPr>
            <p:ph type="sldNum" sz="quarter" idx="12"/>
          </p:nvPr>
        </p:nvSpPr>
        <p:spPr/>
        <p:txBody>
          <a:body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185408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17FEC9-C66F-4B4D-B374-E9227C4575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39C32EF-4ECE-43CA-809A-2465FB95457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C27717A-FBCF-4235-9FF5-86C1859D72AB}"/>
              </a:ext>
            </a:extLst>
          </p:cNvPr>
          <p:cNvSpPr>
            <a:spLocks noGrp="1"/>
          </p:cNvSpPr>
          <p:nvPr>
            <p:ph type="dt" sz="half" idx="10"/>
          </p:nvPr>
        </p:nvSpPr>
        <p:spPr/>
        <p:txBody>
          <a:bodyPr/>
          <a:lstStyle/>
          <a:p>
            <a:fld id="{6B4BF993-4B72-433F-BF14-55704EBFDAD3}" type="datetimeFigureOut">
              <a:rPr lang="zh-CN" altLang="en-US" smtClean="0"/>
              <a:pPr/>
              <a:t>2023/11/3</a:t>
            </a:fld>
            <a:endParaRPr lang="zh-CN" altLang="en-US"/>
          </a:p>
        </p:txBody>
      </p:sp>
      <p:sp>
        <p:nvSpPr>
          <p:cNvPr id="5" name="页脚占位符 4">
            <a:extLst>
              <a:ext uri="{FF2B5EF4-FFF2-40B4-BE49-F238E27FC236}">
                <a16:creationId xmlns:a16="http://schemas.microsoft.com/office/drawing/2014/main" id="{983D4B6F-3AE4-414D-BA27-8C8B2EC4ED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559741-6C0F-46E6-8C4D-CCE09D59E990}"/>
              </a:ext>
            </a:extLst>
          </p:cNvPr>
          <p:cNvSpPr>
            <a:spLocks noGrp="1"/>
          </p:cNvSpPr>
          <p:nvPr>
            <p:ph type="sldNum" sz="quarter" idx="12"/>
          </p:nvPr>
        </p:nvSpPr>
        <p:spPr/>
        <p:txBody>
          <a:body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375806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53C6BF-8A69-48D1-AD41-F3732484A5F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B85CE3-6E2E-4501-834F-A22715E0E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99DA45B-51A2-4149-BB95-0828C4AE492F}"/>
              </a:ext>
            </a:extLst>
          </p:cNvPr>
          <p:cNvSpPr>
            <a:spLocks noGrp="1"/>
          </p:cNvSpPr>
          <p:nvPr>
            <p:ph type="dt" sz="half" idx="10"/>
          </p:nvPr>
        </p:nvSpPr>
        <p:spPr/>
        <p:txBody>
          <a:bodyPr/>
          <a:lstStyle/>
          <a:p>
            <a:fld id="{6B4BF993-4B72-433F-BF14-55704EBFDAD3}" type="datetimeFigureOut">
              <a:rPr lang="zh-CN" altLang="en-US" smtClean="0"/>
              <a:pPr/>
              <a:t>2023/11/3</a:t>
            </a:fld>
            <a:endParaRPr lang="zh-CN" altLang="en-US"/>
          </a:p>
        </p:txBody>
      </p:sp>
      <p:sp>
        <p:nvSpPr>
          <p:cNvPr id="5" name="页脚占位符 4">
            <a:extLst>
              <a:ext uri="{FF2B5EF4-FFF2-40B4-BE49-F238E27FC236}">
                <a16:creationId xmlns:a16="http://schemas.microsoft.com/office/drawing/2014/main" id="{3CA44DC1-C7CA-48FB-8F0B-F2574D5B52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045121-AB4B-47A7-85C5-17E2CD346771}"/>
              </a:ext>
            </a:extLst>
          </p:cNvPr>
          <p:cNvSpPr>
            <a:spLocks noGrp="1"/>
          </p:cNvSpPr>
          <p:nvPr>
            <p:ph type="sldNum" sz="quarter" idx="12"/>
          </p:nvPr>
        </p:nvSpPr>
        <p:spPr/>
        <p:txBody>
          <a:body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100606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FFD694-B7C3-4DD1-A076-FC12D9705C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E7D9FEA-0BD7-4715-BD8A-5077846B88A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8EC1096-705B-4A62-9A01-A2DE79C71D4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547A6C0-A695-4F13-A75D-52C102338907}"/>
              </a:ext>
            </a:extLst>
          </p:cNvPr>
          <p:cNvSpPr>
            <a:spLocks noGrp="1"/>
          </p:cNvSpPr>
          <p:nvPr>
            <p:ph type="dt" sz="half" idx="10"/>
          </p:nvPr>
        </p:nvSpPr>
        <p:spPr/>
        <p:txBody>
          <a:bodyPr/>
          <a:lstStyle/>
          <a:p>
            <a:fld id="{6B4BF993-4B72-433F-BF14-55704EBFDAD3}" type="datetimeFigureOut">
              <a:rPr lang="zh-CN" altLang="en-US" smtClean="0"/>
              <a:pPr/>
              <a:t>2023/11/3</a:t>
            </a:fld>
            <a:endParaRPr lang="zh-CN" altLang="en-US"/>
          </a:p>
        </p:txBody>
      </p:sp>
      <p:sp>
        <p:nvSpPr>
          <p:cNvPr id="6" name="页脚占位符 5">
            <a:extLst>
              <a:ext uri="{FF2B5EF4-FFF2-40B4-BE49-F238E27FC236}">
                <a16:creationId xmlns:a16="http://schemas.microsoft.com/office/drawing/2014/main" id="{98642138-E5B3-4663-B8F4-8D0C70AC21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23C640-7FF7-43D3-BDDD-10521CE1FB14}"/>
              </a:ext>
            </a:extLst>
          </p:cNvPr>
          <p:cNvSpPr>
            <a:spLocks noGrp="1"/>
          </p:cNvSpPr>
          <p:nvPr>
            <p:ph type="sldNum" sz="quarter" idx="12"/>
          </p:nvPr>
        </p:nvSpPr>
        <p:spPr/>
        <p:txBody>
          <a:body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80287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7A0CD-BBE2-41D2-A877-96DE8DD7A02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B59740A-8884-4F0A-9224-FC04EFE0EE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6F18313-03D4-48F1-9180-84E9CC082D4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C7C02FC-F916-40DE-A93F-01DA41A32E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AC31328-F4F5-4013-810C-DD55BA00411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EF55F04-05D0-4FC4-82AE-9D6DA7AE4691}"/>
              </a:ext>
            </a:extLst>
          </p:cNvPr>
          <p:cNvSpPr>
            <a:spLocks noGrp="1"/>
          </p:cNvSpPr>
          <p:nvPr>
            <p:ph type="dt" sz="half" idx="10"/>
          </p:nvPr>
        </p:nvSpPr>
        <p:spPr/>
        <p:txBody>
          <a:bodyPr/>
          <a:lstStyle/>
          <a:p>
            <a:fld id="{6B4BF993-4B72-433F-BF14-55704EBFDAD3}" type="datetimeFigureOut">
              <a:rPr lang="zh-CN" altLang="en-US" smtClean="0"/>
              <a:pPr/>
              <a:t>2023/11/3</a:t>
            </a:fld>
            <a:endParaRPr lang="zh-CN" altLang="en-US"/>
          </a:p>
        </p:txBody>
      </p:sp>
      <p:sp>
        <p:nvSpPr>
          <p:cNvPr id="8" name="页脚占位符 7">
            <a:extLst>
              <a:ext uri="{FF2B5EF4-FFF2-40B4-BE49-F238E27FC236}">
                <a16:creationId xmlns:a16="http://schemas.microsoft.com/office/drawing/2014/main" id="{91C5D625-A177-4014-B4AB-4B6C5FA17EC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FBEB06D-3EF9-4D27-834D-654A0701C5FB}"/>
              </a:ext>
            </a:extLst>
          </p:cNvPr>
          <p:cNvSpPr>
            <a:spLocks noGrp="1"/>
          </p:cNvSpPr>
          <p:nvPr>
            <p:ph type="sldNum" sz="quarter" idx="12"/>
          </p:nvPr>
        </p:nvSpPr>
        <p:spPr/>
        <p:txBody>
          <a:body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417923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930445-21E6-4D4F-B531-3937DF1D1D7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EA04751-99A7-478E-9989-BD0585F4229E}"/>
              </a:ext>
            </a:extLst>
          </p:cNvPr>
          <p:cNvSpPr>
            <a:spLocks noGrp="1"/>
          </p:cNvSpPr>
          <p:nvPr>
            <p:ph type="dt" sz="half" idx="10"/>
          </p:nvPr>
        </p:nvSpPr>
        <p:spPr/>
        <p:txBody>
          <a:bodyPr/>
          <a:lstStyle/>
          <a:p>
            <a:fld id="{6B4BF993-4B72-433F-BF14-55704EBFDAD3}" type="datetimeFigureOut">
              <a:rPr lang="zh-CN" altLang="en-US" smtClean="0"/>
              <a:pPr/>
              <a:t>2023/11/3</a:t>
            </a:fld>
            <a:endParaRPr lang="zh-CN" altLang="en-US"/>
          </a:p>
        </p:txBody>
      </p:sp>
      <p:sp>
        <p:nvSpPr>
          <p:cNvPr id="4" name="页脚占位符 3">
            <a:extLst>
              <a:ext uri="{FF2B5EF4-FFF2-40B4-BE49-F238E27FC236}">
                <a16:creationId xmlns:a16="http://schemas.microsoft.com/office/drawing/2014/main" id="{71E5B811-C886-4CAC-A34E-DCF82624276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16BE164-0649-419A-AD9A-CB71E5C63FA8}"/>
              </a:ext>
            </a:extLst>
          </p:cNvPr>
          <p:cNvSpPr>
            <a:spLocks noGrp="1"/>
          </p:cNvSpPr>
          <p:nvPr>
            <p:ph type="sldNum" sz="quarter" idx="12"/>
          </p:nvPr>
        </p:nvSpPr>
        <p:spPr/>
        <p:txBody>
          <a:body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255658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34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55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C8DA3-AA69-4B91-B65F-B58FE1714E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7215E-63AC-4364-8461-7FFFEEEDD6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A890B07-4431-4879-B734-6605E8C63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0047F97-1B36-41CB-8731-CBB603976332}"/>
              </a:ext>
            </a:extLst>
          </p:cNvPr>
          <p:cNvSpPr>
            <a:spLocks noGrp="1"/>
          </p:cNvSpPr>
          <p:nvPr>
            <p:ph type="dt" sz="half" idx="10"/>
          </p:nvPr>
        </p:nvSpPr>
        <p:spPr/>
        <p:txBody>
          <a:bodyPr/>
          <a:lstStyle/>
          <a:p>
            <a:fld id="{6B4BF993-4B72-433F-BF14-55704EBFDAD3}" type="datetimeFigureOut">
              <a:rPr lang="zh-CN" altLang="en-US" smtClean="0"/>
              <a:pPr/>
              <a:t>2023/11/3</a:t>
            </a:fld>
            <a:endParaRPr lang="zh-CN" altLang="en-US"/>
          </a:p>
        </p:txBody>
      </p:sp>
      <p:sp>
        <p:nvSpPr>
          <p:cNvPr id="6" name="页脚占位符 5">
            <a:extLst>
              <a:ext uri="{FF2B5EF4-FFF2-40B4-BE49-F238E27FC236}">
                <a16:creationId xmlns:a16="http://schemas.microsoft.com/office/drawing/2014/main" id="{CC9CB9D2-B9FB-419F-8B52-3D3067094E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FCE96C-3070-4FF6-9D39-EEC3857F33FE}"/>
              </a:ext>
            </a:extLst>
          </p:cNvPr>
          <p:cNvSpPr>
            <a:spLocks noGrp="1"/>
          </p:cNvSpPr>
          <p:nvPr>
            <p:ph type="sldNum" sz="quarter" idx="12"/>
          </p:nvPr>
        </p:nvSpPr>
        <p:spPr/>
        <p:txBody>
          <a:body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43052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E2043BC-3434-4C31-88F5-5CF4ABFCC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BA1041A-D4C5-4F47-95AF-CEB9D02455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A7612CF-CBD1-4601-97FD-45D5B4A90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BF993-4B72-433F-BF14-55704EBFDAD3}" type="datetimeFigureOut">
              <a:rPr lang="zh-CN" altLang="en-US" smtClean="0"/>
              <a:pPr/>
              <a:t>2023/11/3</a:t>
            </a:fld>
            <a:endParaRPr lang="zh-CN" altLang="en-US"/>
          </a:p>
        </p:txBody>
      </p:sp>
      <p:sp>
        <p:nvSpPr>
          <p:cNvPr id="5" name="页脚占位符 4">
            <a:extLst>
              <a:ext uri="{FF2B5EF4-FFF2-40B4-BE49-F238E27FC236}">
                <a16:creationId xmlns:a16="http://schemas.microsoft.com/office/drawing/2014/main" id="{AD339D3A-5FCA-4121-9EB3-4FE0BF360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C492158-A410-4636-B8FA-66FC14ACD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5BF10-22DA-4A23-95E2-8EB33B72F1EF}" type="slidenum">
              <a:rPr lang="zh-CN" altLang="en-US" smtClean="0"/>
              <a:pPr/>
              <a:t>‹#›</a:t>
            </a:fld>
            <a:endParaRPr lang="zh-CN" altLang="en-US"/>
          </a:p>
        </p:txBody>
      </p:sp>
    </p:spTree>
    <p:extLst>
      <p:ext uri="{BB962C8B-B14F-4D97-AF65-F5344CB8AC3E}">
        <p14:creationId xmlns:p14="http://schemas.microsoft.com/office/powerpoint/2010/main" val="132883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0.xml" /><Relationship Id="rId1" Type="http://schemas.openxmlformats.org/officeDocument/2006/relationships/slideLayout" Target="../slideLayouts/slideLayout8.xml" /><Relationship Id="rId4" Type="http://schemas.microsoft.com/office/2007/relationships/hdphoto" Target="../media/hdphoto1.wdp"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8.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8.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8.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8.xml" /></Relationships>
</file>

<file path=ppt/slides/_rels/slide18.xml.rels><?xml version="1.0" encoding="UTF-8" standalone="yes"?>
<Relationships xmlns="http://schemas.openxmlformats.org/package/2006/relationships"><Relationship Id="rId8" Type="http://schemas.openxmlformats.org/officeDocument/2006/relationships/image" Target="../media/image14.png" /><Relationship Id="rId3" Type="http://schemas.openxmlformats.org/officeDocument/2006/relationships/image" Target="../media/image9.png" /><Relationship Id="rId7" Type="http://schemas.openxmlformats.org/officeDocument/2006/relationships/image" Target="../media/image13.png" /><Relationship Id="rId2" Type="http://schemas.openxmlformats.org/officeDocument/2006/relationships/notesSlide" Target="../notesSlides/notesSlide17.xml" /><Relationship Id="rId1" Type="http://schemas.openxmlformats.org/officeDocument/2006/relationships/slideLayout" Target="../slideLayouts/slideLayout7.xml" /><Relationship Id="rId6" Type="http://schemas.openxmlformats.org/officeDocument/2006/relationships/image" Target="../media/image12.png" /><Relationship Id="rId5" Type="http://schemas.openxmlformats.org/officeDocument/2006/relationships/image" Target="../media/image11.png" /><Relationship Id="rId10" Type="http://schemas.openxmlformats.org/officeDocument/2006/relationships/image" Target="../media/image16.png" /><Relationship Id="rId4" Type="http://schemas.openxmlformats.org/officeDocument/2006/relationships/image" Target="../media/image10.png" /><Relationship Id="rId9" Type="http://schemas.openxmlformats.org/officeDocument/2006/relationships/image" Target="../media/image15.png"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7.xml"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C32E3-C371-E416-096B-59BD51B00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5" y="0"/>
            <a:ext cx="12191999" cy="6826003"/>
          </a:xfrm>
          <a:prstGeom prst="rect">
            <a:avLst/>
          </a:prstGeom>
        </p:spPr>
      </p:pic>
    </p:spTree>
    <p:extLst>
      <p:ext uri="{BB962C8B-B14F-4D97-AF65-F5344CB8AC3E}">
        <p14:creationId xmlns:p14="http://schemas.microsoft.com/office/powerpoint/2010/main" val="233752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E2CC81E-BBF2-49B1-A0E5-A8FE9127B12C}"/>
              </a:ext>
            </a:extLst>
          </p:cNvPr>
          <p:cNvGrpSpPr/>
          <p:nvPr/>
        </p:nvGrpSpPr>
        <p:grpSpPr>
          <a:xfrm>
            <a:off x="1346395" y="1436967"/>
            <a:ext cx="1627550" cy="3360856"/>
            <a:chOff x="5525504" y="840198"/>
            <a:chExt cx="2740011" cy="5658062"/>
          </a:xfrm>
          <a:effectLst>
            <a:outerShdw blurRad="50800" dist="38100" dir="2700000" algn="tl" rotWithShape="0">
              <a:prstClr val="black">
                <a:alpha val="40000"/>
              </a:prstClr>
            </a:outerShdw>
          </a:effectLst>
        </p:grpSpPr>
        <p:sp>
          <p:nvSpPr>
            <p:cNvPr id="3" name="圆角矩形 20">
              <a:extLst>
                <a:ext uri="{FF2B5EF4-FFF2-40B4-BE49-F238E27FC236}">
                  <a16:creationId xmlns:a16="http://schemas.microsoft.com/office/drawing/2014/main" id="{001C7010-A872-48A9-9E19-034B22FE89C5}"/>
                </a:ext>
              </a:extLst>
            </p:cNvPr>
            <p:cNvSpPr/>
            <p:nvPr/>
          </p:nvSpPr>
          <p:spPr>
            <a:xfrm flipH="1">
              <a:off x="8229125" y="2036299"/>
              <a:ext cx="36390" cy="418477"/>
            </a:xfrm>
            <a:prstGeom prst="roundRect">
              <a:avLst>
                <a:gd name="adj" fmla="val 50000"/>
              </a:avLst>
            </a:prstGeom>
            <a:solidFill>
              <a:srgbClr val="AFB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nvGrpSpPr>
            <p:cNvPr id="4" name="组合 3">
              <a:extLst>
                <a:ext uri="{FF2B5EF4-FFF2-40B4-BE49-F238E27FC236}">
                  <a16:creationId xmlns:a16="http://schemas.microsoft.com/office/drawing/2014/main" id="{17AA80C4-F64E-49EB-9B32-3C1E9D045949}"/>
                </a:ext>
              </a:extLst>
            </p:cNvPr>
            <p:cNvGrpSpPr/>
            <p:nvPr/>
          </p:nvGrpSpPr>
          <p:grpSpPr>
            <a:xfrm>
              <a:off x="5525504" y="1520608"/>
              <a:ext cx="36390" cy="1447822"/>
              <a:chOff x="5528679" y="1520608"/>
              <a:chExt cx="36390" cy="1447822"/>
            </a:xfrm>
          </p:grpSpPr>
          <p:sp>
            <p:nvSpPr>
              <p:cNvPr id="18" name="圆角矩形 43">
                <a:extLst>
                  <a:ext uri="{FF2B5EF4-FFF2-40B4-BE49-F238E27FC236}">
                    <a16:creationId xmlns:a16="http://schemas.microsoft.com/office/drawing/2014/main" id="{230812D1-ECC0-47CF-AA2B-26F07181198A}"/>
                  </a:ext>
                </a:extLst>
              </p:cNvPr>
              <p:cNvSpPr/>
              <p:nvPr/>
            </p:nvSpPr>
            <p:spPr>
              <a:xfrm rot="10800000" flipH="1">
                <a:off x="5528679" y="2549953"/>
                <a:ext cx="36390" cy="418477"/>
              </a:xfrm>
              <a:prstGeom prst="roundRect">
                <a:avLst>
                  <a:gd name="adj" fmla="val 50000"/>
                </a:avLst>
              </a:prstGeom>
              <a:solidFill>
                <a:srgbClr val="AFB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19" name="圆角矩形 40">
                <a:extLst>
                  <a:ext uri="{FF2B5EF4-FFF2-40B4-BE49-F238E27FC236}">
                    <a16:creationId xmlns:a16="http://schemas.microsoft.com/office/drawing/2014/main" id="{8E8B0945-299C-4173-A598-3BF17563847A}"/>
                  </a:ext>
                </a:extLst>
              </p:cNvPr>
              <p:cNvSpPr/>
              <p:nvPr/>
            </p:nvSpPr>
            <p:spPr>
              <a:xfrm rot="10800000" flipH="1">
                <a:off x="5528679" y="2010785"/>
                <a:ext cx="36390" cy="418477"/>
              </a:xfrm>
              <a:prstGeom prst="roundRect">
                <a:avLst>
                  <a:gd name="adj" fmla="val 50000"/>
                </a:avLst>
              </a:prstGeom>
              <a:solidFill>
                <a:srgbClr val="AFB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20" name="圆角矩形 37">
                <a:extLst>
                  <a:ext uri="{FF2B5EF4-FFF2-40B4-BE49-F238E27FC236}">
                    <a16:creationId xmlns:a16="http://schemas.microsoft.com/office/drawing/2014/main" id="{29C485E3-4E1D-4B39-9DAF-E4CBFB0A54AD}"/>
                  </a:ext>
                </a:extLst>
              </p:cNvPr>
              <p:cNvSpPr/>
              <p:nvPr/>
            </p:nvSpPr>
            <p:spPr>
              <a:xfrm rot="10800000" flipH="1">
                <a:off x="5528679" y="1520608"/>
                <a:ext cx="36390" cy="223424"/>
              </a:xfrm>
              <a:prstGeom prst="roundRect">
                <a:avLst>
                  <a:gd name="adj" fmla="val 50000"/>
                </a:avLst>
              </a:prstGeom>
              <a:solidFill>
                <a:srgbClr val="AFB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grpSp>
          <p:nvGrpSpPr>
            <p:cNvPr id="5" name="组合 4">
              <a:extLst>
                <a:ext uri="{FF2B5EF4-FFF2-40B4-BE49-F238E27FC236}">
                  <a16:creationId xmlns:a16="http://schemas.microsoft.com/office/drawing/2014/main" id="{0DA01340-3DB5-409C-8763-DE3999798C22}"/>
                </a:ext>
              </a:extLst>
            </p:cNvPr>
            <p:cNvGrpSpPr/>
            <p:nvPr/>
          </p:nvGrpSpPr>
          <p:grpSpPr>
            <a:xfrm>
              <a:off x="5544417" y="840198"/>
              <a:ext cx="2695839" cy="5658062"/>
              <a:chOff x="-3124531" y="667434"/>
              <a:chExt cx="2666999" cy="5597533"/>
            </a:xfrm>
          </p:grpSpPr>
          <p:sp>
            <p:nvSpPr>
              <p:cNvPr id="9" name="圆角矩形 25">
                <a:extLst>
                  <a:ext uri="{FF2B5EF4-FFF2-40B4-BE49-F238E27FC236}">
                    <a16:creationId xmlns:a16="http://schemas.microsoft.com/office/drawing/2014/main" id="{BCED8D91-EA65-4EEE-9FE9-DF66244A42D6}"/>
                  </a:ext>
                </a:extLst>
              </p:cNvPr>
              <p:cNvSpPr/>
              <p:nvPr/>
            </p:nvSpPr>
            <p:spPr>
              <a:xfrm>
                <a:off x="-3124531" y="667434"/>
                <a:ext cx="2666999" cy="5597533"/>
              </a:xfrm>
              <a:prstGeom prst="roundRect">
                <a:avLst>
                  <a:gd name="adj" fmla="val 14524"/>
                </a:avLst>
              </a:prstGeom>
              <a:noFill/>
              <a:ln>
                <a:solidFill>
                  <a:srgbClr val="B7BBBE"/>
                </a:solid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10" name="同侧圆角矩形 26">
                <a:extLst>
                  <a:ext uri="{FF2B5EF4-FFF2-40B4-BE49-F238E27FC236}">
                    <a16:creationId xmlns:a16="http://schemas.microsoft.com/office/drawing/2014/main" id="{F7511078-080B-4CC2-8B24-EA9C5F47D49B}"/>
                  </a:ext>
                </a:extLst>
              </p:cNvPr>
              <p:cNvSpPr/>
              <p:nvPr/>
            </p:nvSpPr>
            <p:spPr>
              <a:xfrm>
                <a:off x="-3010232" y="1313793"/>
                <a:ext cx="2438400" cy="4306647"/>
              </a:xfrm>
              <a:prstGeom prst="round2SameRect">
                <a:avLst>
                  <a:gd name="adj1" fmla="val 554"/>
                  <a:gd name="adj2" fmla="val 0"/>
                </a:avLst>
              </a:prstGeom>
              <a:noFill/>
              <a:ln w="19050">
                <a:solidFill>
                  <a:srgbClr val="B7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nvGrpSpPr>
              <p:cNvPr id="11" name="组合 10">
                <a:extLst>
                  <a:ext uri="{FF2B5EF4-FFF2-40B4-BE49-F238E27FC236}">
                    <a16:creationId xmlns:a16="http://schemas.microsoft.com/office/drawing/2014/main" id="{E561A9C5-20E7-40E5-BA50-C318DEAFA727}"/>
                  </a:ext>
                </a:extLst>
              </p:cNvPr>
              <p:cNvGrpSpPr/>
              <p:nvPr/>
            </p:nvGrpSpPr>
            <p:grpSpPr>
              <a:xfrm>
                <a:off x="-2284360" y="754573"/>
                <a:ext cx="709874" cy="260169"/>
                <a:chOff x="-2284360" y="754573"/>
                <a:chExt cx="709874" cy="260169"/>
              </a:xfrm>
            </p:grpSpPr>
            <p:sp>
              <p:nvSpPr>
                <p:cNvPr id="15" name="椭圆 14">
                  <a:extLst>
                    <a:ext uri="{FF2B5EF4-FFF2-40B4-BE49-F238E27FC236}">
                      <a16:creationId xmlns:a16="http://schemas.microsoft.com/office/drawing/2014/main" id="{A6D62284-A047-46C2-8F02-8C0A1116ED6C}"/>
                    </a:ext>
                  </a:extLst>
                </p:cNvPr>
                <p:cNvSpPr/>
                <p:nvPr/>
              </p:nvSpPr>
              <p:spPr>
                <a:xfrm>
                  <a:off x="-2284360" y="921549"/>
                  <a:ext cx="93193" cy="93193"/>
                </a:xfrm>
                <a:prstGeom prst="ellipse">
                  <a:avLst/>
                </a:prstGeom>
                <a:solidFill>
                  <a:srgbClr val="C7C6C4"/>
                </a:solidFill>
                <a:ln>
                  <a:solidFill>
                    <a:srgbClr val="B7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4546A"/>
                    </a:solidFill>
                    <a:latin typeface="Montserrat" panose="00000500000000000000" pitchFamily="2" charset="0"/>
                    <a:cs typeface="+mn-ea"/>
                    <a:sym typeface="+mn-lt"/>
                  </a:endParaRPr>
                </a:p>
              </p:txBody>
            </p:sp>
            <p:sp>
              <p:nvSpPr>
                <p:cNvPr id="16" name="椭圆 15">
                  <a:extLst>
                    <a:ext uri="{FF2B5EF4-FFF2-40B4-BE49-F238E27FC236}">
                      <a16:creationId xmlns:a16="http://schemas.microsoft.com/office/drawing/2014/main" id="{70D87750-32A3-4B25-BA3F-782144B3F800}"/>
                    </a:ext>
                  </a:extLst>
                </p:cNvPr>
                <p:cNvSpPr/>
                <p:nvPr/>
              </p:nvSpPr>
              <p:spPr>
                <a:xfrm>
                  <a:off x="-1825708" y="754573"/>
                  <a:ext cx="64294" cy="64294"/>
                </a:xfrm>
                <a:prstGeom prst="ellipse">
                  <a:avLst/>
                </a:prstGeom>
                <a:solidFill>
                  <a:srgbClr val="C7C6C4"/>
                </a:solidFill>
                <a:ln>
                  <a:solidFill>
                    <a:srgbClr val="B7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17" name="圆角矩形 34">
                  <a:extLst>
                    <a:ext uri="{FF2B5EF4-FFF2-40B4-BE49-F238E27FC236}">
                      <a16:creationId xmlns:a16="http://schemas.microsoft.com/office/drawing/2014/main" id="{ED3303B0-0C41-4E2D-A459-427607399DD6}"/>
                    </a:ext>
                  </a:extLst>
                </p:cNvPr>
                <p:cNvSpPr/>
                <p:nvPr/>
              </p:nvSpPr>
              <p:spPr>
                <a:xfrm>
                  <a:off x="-2012636" y="949441"/>
                  <a:ext cx="438150" cy="45719"/>
                </a:xfrm>
                <a:prstGeom prst="roundRect">
                  <a:avLst>
                    <a:gd name="adj" fmla="val 50000"/>
                  </a:avLst>
                </a:prstGeom>
                <a:solidFill>
                  <a:srgbClr val="C7C6C4"/>
                </a:solidFill>
                <a:ln>
                  <a:solidFill>
                    <a:srgbClr val="B7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grpSp>
            <p:nvGrpSpPr>
              <p:cNvPr id="12" name="组合 11">
                <a:extLst>
                  <a:ext uri="{FF2B5EF4-FFF2-40B4-BE49-F238E27FC236}">
                    <a16:creationId xmlns:a16="http://schemas.microsoft.com/office/drawing/2014/main" id="{332136A3-6626-4D3E-B0A6-8D37879A77CE}"/>
                  </a:ext>
                </a:extLst>
              </p:cNvPr>
              <p:cNvGrpSpPr/>
              <p:nvPr/>
            </p:nvGrpSpPr>
            <p:grpSpPr>
              <a:xfrm>
                <a:off x="-2015004" y="5722444"/>
                <a:ext cx="440518" cy="440518"/>
                <a:chOff x="1646033" y="5701835"/>
                <a:chExt cx="440518" cy="440518"/>
              </a:xfrm>
            </p:grpSpPr>
            <p:sp>
              <p:nvSpPr>
                <p:cNvPr id="13" name="椭圆 12">
                  <a:extLst>
                    <a:ext uri="{FF2B5EF4-FFF2-40B4-BE49-F238E27FC236}">
                      <a16:creationId xmlns:a16="http://schemas.microsoft.com/office/drawing/2014/main" id="{D079E6A1-B8CA-48BB-B2D5-E5321AF086B4}"/>
                    </a:ext>
                  </a:extLst>
                </p:cNvPr>
                <p:cNvSpPr/>
                <p:nvPr/>
              </p:nvSpPr>
              <p:spPr>
                <a:xfrm>
                  <a:off x="1646033" y="5701835"/>
                  <a:ext cx="440518" cy="440518"/>
                </a:xfrm>
                <a:prstGeom prst="ellipse">
                  <a:avLst/>
                </a:prstGeom>
                <a:solidFill>
                  <a:srgbClr val="C7C6C4"/>
                </a:solidFill>
                <a:ln>
                  <a:solidFill>
                    <a:srgbClr val="B7BBBE"/>
                  </a:solidFill>
                </a:ln>
                <a:scene3d>
                  <a:camera prst="orthographicFront"/>
                  <a:lightRig rig="threePt" dir="t">
                    <a:rot lat="0" lon="0" rev="36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14" name="椭圆 13">
                  <a:extLst>
                    <a:ext uri="{FF2B5EF4-FFF2-40B4-BE49-F238E27FC236}">
                      <a16:creationId xmlns:a16="http://schemas.microsoft.com/office/drawing/2014/main" id="{FB2EAB35-CB40-40DA-8E49-B901C2052573}"/>
                    </a:ext>
                  </a:extLst>
                </p:cNvPr>
                <p:cNvSpPr/>
                <p:nvPr/>
              </p:nvSpPr>
              <p:spPr>
                <a:xfrm>
                  <a:off x="1671700" y="5727686"/>
                  <a:ext cx="389178" cy="389178"/>
                </a:xfrm>
                <a:prstGeom prst="ellipse">
                  <a:avLst/>
                </a:prstGeom>
                <a:solidFill>
                  <a:schemeClr val="bg1"/>
                </a:solidFill>
                <a:ln>
                  <a:solidFill>
                    <a:srgbClr val="B7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grpSp>
        <p:grpSp>
          <p:nvGrpSpPr>
            <p:cNvPr id="6" name="组合 5">
              <a:extLst>
                <a:ext uri="{FF2B5EF4-FFF2-40B4-BE49-F238E27FC236}">
                  <a16:creationId xmlns:a16="http://schemas.microsoft.com/office/drawing/2014/main" id="{E7EE9187-F6EF-4E7B-B466-CDD640D5B01F}"/>
                </a:ext>
              </a:extLst>
            </p:cNvPr>
            <p:cNvGrpSpPr/>
            <p:nvPr/>
          </p:nvGrpSpPr>
          <p:grpSpPr>
            <a:xfrm>
              <a:off x="6650789" y="3373554"/>
              <a:ext cx="475585" cy="591349"/>
              <a:chOff x="1505366" y="1181516"/>
              <a:chExt cx="2883114" cy="3584906"/>
            </a:xfrm>
            <a:solidFill>
              <a:schemeClr val="bg1"/>
            </a:solidFill>
          </p:grpSpPr>
          <p:sp>
            <p:nvSpPr>
              <p:cNvPr id="7" name="任意多边形 47">
                <a:extLst>
                  <a:ext uri="{FF2B5EF4-FFF2-40B4-BE49-F238E27FC236}">
                    <a16:creationId xmlns:a16="http://schemas.microsoft.com/office/drawing/2014/main" id="{8CB2F0E6-6E8A-4CAD-A77C-9E4C7AAB716B}"/>
                  </a:ext>
                </a:extLst>
              </p:cNvPr>
              <p:cNvSpPr/>
              <p:nvPr/>
            </p:nvSpPr>
            <p:spPr>
              <a:xfrm rot="2137883">
                <a:off x="2955994" y="1181516"/>
                <a:ext cx="426896" cy="1006228"/>
              </a:xfrm>
              <a:custGeom>
                <a:avLst/>
                <a:gdLst>
                  <a:gd name="connsiteX0" fmla="*/ 240027 w 426896"/>
                  <a:gd name="connsiteY0" fmla="*/ 0 h 1006228"/>
                  <a:gd name="connsiteX1" fmla="*/ 297090 w 426896"/>
                  <a:gd name="connsiteY1" fmla="*/ 65180 h 1006228"/>
                  <a:gd name="connsiteX2" fmla="*/ 426896 w 426896"/>
                  <a:gd name="connsiteY2" fmla="*/ 465680 h 1006228"/>
                  <a:gd name="connsiteX3" fmla="*/ 204280 w 426896"/>
                  <a:gd name="connsiteY3" fmla="*/ 972193 h 1006228"/>
                  <a:gd name="connsiteX4" fmla="*/ 160510 w 426896"/>
                  <a:gd name="connsiteY4" fmla="*/ 1006228 h 1006228"/>
                  <a:gd name="connsiteX5" fmla="*/ 129072 w 426896"/>
                  <a:gd name="connsiteY5" fmla="*/ 968285 h 1006228"/>
                  <a:gd name="connsiteX6" fmla="*/ 0 w 426896"/>
                  <a:gd name="connsiteY6" fmla="*/ 547503 h 1006228"/>
                  <a:gd name="connsiteX7" fmla="*/ 221357 w 426896"/>
                  <a:gd name="connsiteY7" fmla="*/ 15339 h 100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96" h="1006228">
                    <a:moveTo>
                      <a:pt x="240027" y="0"/>
                    </a:moveTo>
                    <a:lnTo>
                      <a:pt x="297090" y="65180"/>
                    </a:lnTo>
                    <a:cubicBezTo>
                      <a:pt x="379043" y="179505"/>
                      <a:pt x="426896" y="317326"/>
                      <a:pt x="426896" y="465680"/>
                    </a:cubicBezTo>
                    <a:cubicBezTo>
                      <a:pt x="426896" y="663485"/>
                      <a:pt x="341824" y="842565"/>
                      <a:pt x="204280" y="972193"/>
                    </a:cubicBezTo>
                    <a:lnTo>
                      <a:pt x="160510" y="1006228"/>
                    </a:lnTo>
                    <a:lnTo>
                      <a:pt x="129072" y="968285"/>
                    </a:lnTo>
                    <a:cubicBezTo>
                      <a:pt x="47583" y="848171"/>
                      <a:pt x="0" y="703370"/>
                      <a:pt x="0" y="547503"/>
                    </a:cubicBezTo>
                    <a:cubicBezTo>
                      <a:pt x="0" y="339680"/>
                      <a:pt x="84592" y="151532"/>
                      <a:pt x="221357" y="15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8" name="椭圆 7">
                <a:extLst>
                  <a:ext uri="{FF2B5EF4-FFF2-40B4-BE49-F238E27FC236}">
                    <a16:creationId xmlns:a16="http://schemas.microsoft.com/office/drawing/2014/main" id="{19546916-1722-47AC-B4B5-2BC0FDEE26F0}"/>
                  </a:ext>
                </a:extLst>
              </p:cNvPr>
              <p:cNvSpPr/>
              <p:nvPr/>
            </p:nvSpPr>
            <p:spPr>
              <a:xfrm rot="19979776">
                <a:off x="1505366" y="1856236"/>
                <a:ext cx="2883114" cy="2910186"/>
              </a:xfrm>
              <a:custGeom>
                <a:avLst/>
                <a:gdLst>
                  <a:gd name="connsiteX0" fmla="*/ 0 w 2928137"/>
                  <a:gd name="connsiteY0" fmla="*/ 1654969 h 3309938"/>
                  <a:gd name="connsiteX1" fmla="*/ 1464069 w 2928137"/>
                  <a:gd name="connsiteY1" fmla="*/ 0 h 3309938"/>
                  <a:gd name="connsiteX2" fmla="*/ 2928138 w 2928137"/>
                  <a:gd name="connsiteY2" fmla="*/ 1654969 h 3309938"/>
                  <a:gd name="connsiteX3" fmla="*/ 1464069 w 2928137"/>
                  <a:gd name="connsiteY3" fmla="*/ 3309938 h 3309938"/>
                  <a:gd name="connsiteX4" fmla="*/ 0 w 2928137"/>
                  <a:gd name="connsiteY4" fmla="*/ 1654969 h 3309938"/>
                  <a:gd name="connsiteX0" fmla="*/ 54842 w 2982980"/>
                  <a:gd name="connsiteY0" fmla="*/ 1737336 h 3392305"/>
                  <a:gd name="connsiteX1" fmla="*/ 426282 w 2982980"/>
                  <a:gd name="connsiteY1" fmla="*/ 404096 h 3392305"/>
                  <a:gd name="connsiteX2" fmla="*/ 1518911 w 2982980"/>
                  <a:gd name="connsiteY2" fmla="*/ 82367 h 3392305"/>
                  <a:gd name="connsiteX3" fmla="*/ 2982980 w 2982980"/>
                  <a:gd name="connsiteY3" fmla="*/ 1737336 h 3392305"/>
                  <a:gd name="connsiteX4" fmla="*/ 1518911 w 2982980"/>
                  <a:gd name="connsiteY4" fmla="*/ 3392305 h 3392305"/>
                  <a:gd name="connsiteX5" fmla="*/ 54842 w 2982980"/>
                  <a:gd name="connsiteY5" fmla="*/ 1737336 h 3392305"/>
                  <a:gd name="connsiteX0" fmla="*/ 43403 w 2971541"/>
                  <a:gd name="connsiteY0" fmla="*/ 1737336 h 3392305"/>
                  <a:gd name="connsiteX1" fmla="*/ 414843 w 2971541"/>
                  <a:gd name="connsiteY1" fmla="*/ 404096 h 3392305"/>
                  <a:gd name="connsiteX2" fmla="*/ 1507472 w 2971541"/>
                  <a:gd name="connsiteY2" fmla="*/ 82367 h 3392305"/>
                  <a:gd name="connsiteX3" fmla="*/ 2971541 w 2971541"/>
                  <a:gd name="connsiteY3" fmla="*/ 1737336 h 3392305"/>
                  <a:gd name="connsiteX4" fmla="*/ 1507472 w 2971541"/>
                  <a:gd name="connsiteY4" fmla="*/ 3392305 h 3392305"/>
                  <a:gd name="connsiteX5" fmla="*/ 43403 w 2971541"/>
                  <a:gd name="connsiteY5" fmla="*/ 1737336 h 3392305"/>
                  <a:gd name="connsiteX0" fmla="*/ 10532 w 2938670"/>
                  <a:gd name="connsiteY0" fmla="*/ 1737336 h 3392305"/>
                  <a:gd name="connsiteX1" fmla="*/ 381972 w 2938670"/>
                  <a:gd name="connsiteY1" fmla="*/ 404096 h 3392305"/>
                  <a:gd name="connsiteX2" fmla="*/ 1474601 w 2938670"/>
                  <a:gd name="connsiteY2" fmla="*/ 82367 h 3392305"/>
                  <a:gd name="connsiteX3" fmla="*/ 2938670 w 2938670"/>
                  <a:gd name="connsiteY3" fmla="*/ 1737336 h 3392305"/>
                  <a:gd name="connsiteX4" fmla="*/ 1474601 w 2938670"/>
                  <a:gd name="connsiteY4" fmla="*/ 3392305 h 3392305"/>
                  <a:gd name="connsiteX5" fmla="*/ 10532 w 2938670"/>
                  <a:gd name="connsiteY5" fmla="*/ 1737336 h 3392305"/>
                  <a:gd name="connsiteX0" fmla="*/ 10280 w 2948027"/>
                  <a:gd name="connsiteY0" fmla="*/ 1740457 h 3392305"/>
                  <a:gd name="connsiteX1" fmla="*/ 391329 w 2948027"/>
                  <a:gd name="connsiteY1" fmla="*/ 404096 h 3392305"/>
                  <a:gd name="connsiteX2" fmla="*/ 1483958 w 2948027"/>
                  <a:gd name="connsiteY2" fmla="*/ 82367 h 3392305"/>
                  <a:gd name="connsiteX3" fmla="*/ 2948027 w 2948027"/>
                  <a:gd name="connsiteY3" fmla="*/ 1737336 h 3392305"/>
                  <a:gd name="connsiteX4" fmla="*/ 1483958 w 2948027"/>
                  <a:gd name="connsiteY4" fmla="*/ 3392305 h 3392305"/>
                  <a:gd name="connsiteX5" fmla="*/ 10280 w 2948027"/>
                  <a:gd name="connsiteY5" fmla="*/ 1740457 h 3392305"/>
                  <a:gd name="connsiteX0" fmla="*/ 14610 w 2952357"/>
                  <a:gd name="connsiteY0" fmla="*/ 1740457 h 3402492"/>
                  <a:gd name="connsiteX1" fmla="*/ 395659 w 2952357"/>
                  <a:gd name="connsiteY1" fmla="*/ 404096 h 3402492"/>
                  <a:gd name="connsiteX2" fmla="*/ 1488288 w 2952357"/>
                  <a:gd name="connsiteY2" fmla="*/ 82367 h 3402492"/>
                  <a:gd name="connsiteX3" fmla="*/ 2952357 w 2952357"/>
                  <a:gd name="connsiteY3" fmla="*/ 1737336 h 3402492"/>
                  <a:gd name="connsiteX4" fmla="*/ 1488288 w 2952357"/>
                  <a:gd name="connsiteY4" fmla="*/ 3392305 h 3402492"/>
                  <a:gd name="connsiteX5" fmla="*/ 221677 w 2952357"/>
                  <a:gd name="connsiteY5" fmla="*/ 2402756 h 3402492"/>
                  <a:gd name="connsiteX6" fmla="*/ 14610 w 2952357"/>
                  <a:gd name="connsiteY6" fmla="*/ 1740457 h 3402492"/>
                  <a:gd name="connsiteX0" fmla="*/ 2832 w 2940579"/>
                  <a:gd name="connsiteY0" fmla="*/ 1740457 h 3402492"/>
                  <a:gd name="connsiteX1" fmla="*/ 383881 w 2940579"/>
                  <a:gd name="connsiteY1" fmla="*/ 404096 h 3402492"/>
                  <a:gd name="connsiteX2" fmla="*/ 1476510 w 2940579"/>
                  <a:gd name="connsiteY2" fmla="*/ 82367 h 3402492"/>
                  <a:gd name="connsiteX3" fmla="*/ 2940579 w 2940579"/>
                  <a:gd name="connsiteY3" fmla="*/ 1737336 h 3402492"/>
                  <a:gd name="connsiteX4" fmla="*/ 1476510 w 2940579"/>
                  <a:gd name="connsiteY4" fmla="*/ 3392305 h 3402492"/>
                  <a:gd name="connsiteX5" fmla="*/ 209899 w 2940579"/>
                  <a:gd name="connsiteY5" fmla="*/ 2402756 h 3402492"/>
                  <a:gd name="connsiteX6" fmla="*/ 2832 w 2940579"/>
                  <a:gd name="connsiteY6" fmla="*/ 1740457 h 3402492"/>
                  <a:gd name="connsiteX0" fmla="*/ 3624 w 2941371"/>
                  <a:gd name="connsiteY0" fmla="*/ 1740457 h 3402492"/>
                  <a:gd name="connsiteX1" fmla="*/ 384673 w 2941371"/>
                  <a:gd name="connsiteY1" fmla="*/ 404096 h 3402492"/>
                  <a:gd name="connsiteX2" fmla="*/ 1477302 w 2941371"/>
                  <a:gd name="connsiteY2" fmla="*/ 82367 h 3402492"/>
                  <a:gd name="connsiteX3" fmla="*/ 2941371 w 2941371"/>
                  <a:gd name="connsiteY3" fmla="*/ 1737336 h 3402492"/>
                  <a:gd name="connsiteX4" fmla="*/ 1477302 w 2941371"/>
                  <a:gd name="connsiteY4" fmla="*/ 3392305 h 3402492"/>
                  <a:gd name="connsiteX5" fmla="*/ 210691 w 2941371"/>
                  <a:gd name="connsiteY5" fmla="*/ 2402756 h 3402492"/>
                  <a:gd name="connsiteX6" fmla="*/ 3624 w 2941371"/>
                  <a:gd name="connsiteY6" fmla="*/ 1740457 h 3402492"/>
                  <a:gd name="connsiteX0" fmla="*/ 82892 w 2813572"/>
                  <a:gd name="connsiteY0" fmla="*/ 2422126 h 3421862"/>
                  <a:gd name="connsiteX1" fmla="*/ 256874 w 2813572"/>
                  <a:gd name="connsiteY1" fmla="*/ 423466 h 3421862"/>
                  <a:gd name="connsiteX2" fmla="*/ 1349503 w 2813572"/>
                  <a:gd name="connsiteY2" fmla="*/ 101737 h 3421862"/>
                  <a:gd name="connsiteX3" fmla="*/ 2813572 w 2813572"/>
                  <a:gd name="connsiteY3" fmla="*/ 1756706 h 3421862"/>
                  <a:gd name="connsiteX4" fmla="*/ 1349503 w 2813572"/>
                  <a:gd name="connsiteY4" fmla="*/ 3411675 h 3421862"/>
                  <a:gd name="connsiteX5" fmla="*/ 82892 w 2813572"/>
                  <a:gd name="connsiteY5" fmla="*/ 2422126 h 3421862"/>
                  <a:gd name="connsiteX0" fmla="*/ 225326 w 2956006"/>
                  <a:gd name="connsiteY0" fmla="*/ 2398621 h 3398357"/>
                  <a:gd name="connsiteX1" fmla="*/ 10341 w 2956006"/>
                  <a:gd name="connsiteY1" fmla="*/ 1546073 h 3398357"/>
                  <a:gd name="connsiteX2" fmla="*/ 399308 w 2956006"/>
                  <a:gd name="connsiteY2" fmla="*/ 399961 h 3398357"/>
                  <a:gd name="connsiteX3" fmla="*/ 1491937 w 2956006"/>
                  <a:gd name="connsiteY3" fmla="*/ 78232 h 3398357"/>
                  <a:gd name="connsiteX4" fmla="*/ 2956006 w 2956006"/>
                  <a:gd name="connsiteY4" fmla="*/ 1733201 h 3398357"/>
                  <a:gd name="connsiteX5" fmla="*/ 1491937 w 2956006"/>
                  <a:gd name="connsiteY5" fmla="*/ 3388170 h 3398357"/>
                  <a:gd name="connsiteX6" fmla="*/ 225326 w 2956006"/>
                  <a:gd name="connsiteY6" fmla="*/ 2398621 h 3398357"/>
                  <a:gd name="connsiteX0" fmla="*/ 225326 w 2956006"/>
                  <a:gd name="connsiteY0" fmla="*/ 2398621 h 3398357"/>
                  <a:gd name="connsiteX1" fmla="*/ 10341 w 2956006"/>
                  <a:gd name="connsiteY1" fmla="*/ 1546073 h 3398357"/>
                  <a:gd name="connsiteX2" fmla="*/ 399308 w 2956006"/>
                  <a:gd name="connsiteY2" fmla="*/ 399961 h 3398357"/>
                  <a:gd name="connsiteX3" fmla="*/ 1491937 w 2956006"/>
                  <a:gd name="connsiteY3" fmla="*/ 78232 h 3398357"/>
                  <a:gd name="connsiteX4" fmla="*/ 2956006 w 2956006"/>
                  <a:gd name="connsiteY4" fmla="*/ 1733201 h 3398357"/>
                  <a:gd name="connsiteX5" fmla="*/ 1491937 w 2956006"/>
                  <a:gd name="connsiteY5" fmla="*/ 3388170 h 3398357"/>
                  <a:gd name="connsiteX6" fmla="*/ 225326 w 2956006"/>
                  <a:gd name="connsiteY6" fmla="*/ 2398621 h 3398357"/>
                  <a:gd name="connsiteX0" fmla="*/ 214985 w 2945665"/>
                  <a:gd name="connsiteY0" fmla="*/ 2398621 h 3398357"/>
                  <a:gd name="connsiteX1" fmla="*/ 0 w 2945665"/>
                  <a:gd name="connsiteY1" fmla="*/ 1546073 h 3398357"/>
                  <a:gd name="connsiteX2" fmla="*/ 388967 w 2945665"/>
                  <a:gd name="connsiteY2" fmla="*/ 399961 h 3398357"/>
                  <a:gd name="connsiteX3" fmla="*/ 1481596 w 2945665"/>
                  <a:gd name="connsiteY3" fmla="*/ 78232 h 3398357"/>
                  <a:gd name="connsiteX4" fmla="*/ 2945665 w 2945665"/>
                  <a:gd name="connsiteY4" fmla="*/ 1733201 h 3398357"/>
                  <a:gd name="connsiteX5" fmla="*/ 1481596 w 2945665"/>
                  <a:gd name="connsiteY5" fmla="*/ 3388170 h 3398357"/>
                  <a:gd name="connsiteX6" fmla="*/ 214985 w 2945665"/>
                  <a:gd name="connsiteY6" fmla="*/ 2398621 h 3398357"/>
                  <a:gd name="connsiteX0" fmla="*/ 214985 w 2945665"/>
                  <a:gd name="connsiteY0" fmla="*/ 2398621 h 3398357"/>
                  <a:gd name="connsiteX1" fmla="*/ 0 w 2945665"/>
                  <a:gd name="connsiteY1" fmla="*/ 1546073 h 3398357"/>
                  <a:gd name="connsiteX2" fmla="*/ 388967 w 2945665"/>
                  <a:gd name="connsiteY2" fmla="*/ 399961 h 3398357"/>
                  <a:gd name="connsiteX3" fmla="*/ 1481596 w 2945665"/>
                  <a:gd name="connsiteY3" fmla="*/ 78232 h 3398357"/>
                  <a:gd name="connsiteX4" fmla="*/ 2945665 w 2945665"/>
                  <a:gd name="connsiteY4" fmla="*/ 1733201 h 3398357"/>
                  <a:gd name="connsiteX5" fmla="*/ 1481596 w 2945665"/>
                  <a:gd name="connsiteY5" fmla="*/ 3388170 h 3398357"/>
                  <a:gd name="connsiteX6" fmla="*/ 214985 w 2945665"/>
                  <a:gd name="connsiteY6" fmla="*/ 2398621 h 3398357"/>
                  <a:gd name="connsiteX0" fmla="*/ 214985 w 2945665"/>
                  <a:gd name="connsiteY0" fmla="*/ 2398621 h 3397131"/>
                  <a:gd name="connsiteX1" fmla="*/ 0 w 2945665"/>
                  <a:gd name="connsiteY1" fmla="*/ 1546073 h 3397131"/>
                  <a:gd name="connsiteX2" fmla="*/ 388967 w 2945665"/>
                  <a:gd name="connsiteY2" fmla="*/ 399961 h 3397131"/>
                  <a:gd name="connsiteX3" fmla="*/ 1481596 w 2945665"/>
                  <a:gd name="connsiteY3" fmla="*/ 78232 h 3397131"/>
                  <a:gd name="connsiteX4" fmla="*/ 2945665 w 2945665"/>
                  <a:gd name="connsiteY4" fmla="*/ 1733201 h 3397131"/>
                  <a:gd name="connsiteX5" fmla="*/ 1481596 w 2945665"/>
                  <a:gd name="connsiteY5" fmla="*/ 3388170 h 3397131"/>
                  <a:gd name="connsiteX6" fmla="*/ 214985 w 2945665"/>
                  <a:gd name="connsiteY6" fmla="*/ 2398621 h 3397131"/>
                  <a:gd name="connsiteX0" fmla="*/ 214985 w 2945665"/>
                  <a:gd name="connsiteY0" fmla="*/ 2322443 h 3320953"/>
                  <a:gd name="connsiteX1" fmla="*/ 0 w 2945665"/>
                  <a:gd name="connsiteY1" fmla="*/ 1469895 h 3320953"/>
                  <a:gd name="connsiteX2" fmla="*/ 388967 w 2945665"/>
                  <a:gd name="connsiteY2" fmla="*/ 323783 h 3320953"/>
                  <a:gd name="connsiteX3" fmla="*/ 1428698 w 2945665"/>
                  <a:gd name="connsiteY3" fmla="*/ 95365 h 3320953"/>
                  <a:gd name="connsiteX4" fmla="*/ 2945665 w 2945665"/>
                  <a:gd name="connsiteY4" fmla="*/ 1657023 h 3320953"/>
                  <a:gd name="connsiteX5" fmla="*/ 1481596 w 2945665"/>
                  <a:gd name="connsiteY5" fmla="*/ 3311992 h 3320953"/>
                  <a:gd name="connsiteX6" fmla="*/ 214985 w 2945665"/>
                  <a:gd name="connsiteY6" fmla="*/ 2322443 h 3320953"/>
                  <a:gd name="connsiteX0" fmla="*/ 214985 w 2945665"/>
                  <a:gd name="connsiteY0" fmla="*/ 2322443 h 3329610"/>
                  <a:gd name="connsiteX1" fmla="*/ 0 w 2945665"/>
                  <a:gd name="connsiteY1" fmla="*/ 1469895 h 3329610"/>
                  <a:gd name="connsiteX2" fmla="*/ 388967 w 2945665"/>
                  <a:gd name="connsiteY2" fmla="*/ 323783 h 3329610"/>
                  <a:gd name="connsiteX3" fmla="*/ 1428698 w 2945665"/>
                  <a:gd name="connsiteY3" fmla="*/ 95365 h 3329610"/>
                  <a:gd name="connsiteX4" fmla="*/ 2945665 w 2945665"/>
                  <a:gd name="connsiteY4" fmla="*/ 1657023 h 3329610"/>
                  <a:gd name="connsiteX5" fmla="*/ 1481596 w 2945665"/>
                  <a:gd name="connsiteY5" fmla="*/ 3311992 h 3329610"/>
                  <a:gd name="connsiteX6" fmla="*/ 869508 w 2945665"/>
                  <a:gd name="connsiteY6" fmla="*/ 2517018 h 3329610"/>
                  <a:gd name="connsiteX7" fmla="*/ 214985 w 2945665"/>
                  <a:gd name="connsiteY7" fmla="*/ 2322443 h 3329610"/>
                  <a:gd name="connsiteX0" fmla="*/ 214985 w 2945665"/>
                  <a:gd name="connsiteY0" fmla="*/ 2322443 h 3329610"/>
                  <a:gd name="connsiteX1" fmla="*/ 0 w 2945665"/>
                  <a:gd name="connsiteY1" fmla="*/ 1469895 h 3329610"/>
                  <a:gd name="connsiteX2" fmla="*/ 388967 w 2945665"/>
                  <a:gd name="connsiteY2" fmla="*/ 323783 h 3329610"/>
                  <a:gd name="connsiteX3" fmla="*/ 1428698 w 2945665"/>
                  <a:gd name="connsiteY3" fmla="*/ 95365 h 3329610"/>
                  <a:gd name="connsiteX4" fmla="*/ 2945665 w 2945665"/>
                  <a:gd name="connsiteY4" fmla="*/ 1657023 h 3329610"/>
                  <a:gd name="connsiteX5" fmla="*/ 1481596 w 2945665"/>
                  <a:gd name="connsiteY5" fmla="*/ 3311992 h 3329610"/>
                  <a:gd name="connsiteX6" fmla="*/ 869508 w 2945665"/>
                  <a:gd name="connsiteY6" fmla="*/ 2517018 h 3329610"/>
                  <a:gd name="connsiteX7" fmla="*/ 214985 w 2945665"/>
                  <a:gd name="connsiteY7" fmla="*/ 2322443 h 3329610"/>
                  <a:gd name="connsiteX0" fmla="*/ 214985 w 2945665"/>
                  <a:gd name="connsiteY0" fmla="*/ 2322443 h 3329610"/>
                  <a:gd name="connsiteX1" fmla="*/ 0 w 2945665"/>
                  <a:gd name="connsiteY1" fmla="*/ 1469895 h 3329610"/>
                  <a:gd name="connsiteX2" fmla="*/ 388967 w 2945665"/>
                  <a:gd name="connsiteY2" fmla="*/ 323783 h 3329610"/>
                  <a:gd name="connsiteX3" fmla="*/ 1428698 w 2945665"/>
                  <a:gd name="connsiteY3" fmla="*/ 95365 h 3329610"/>
                  <a:gd name="connsiteX4" fmla="*/ 2945665 w 2945665"/>
                  <a:gd name="connsiteY4" fmla="*/ 1657023 h 3329610"/>
                  <a:gd name="connsiteX5" fmla="*/ 1481596 w 2945665"/>
                  <a:gd name="connsiteY5" fmla="*/ 3311992 h 3329610"/>
                  <a:gd name="connsiteX6" fmla="*/ 869508 w 2945665"/>
                  <a:gd name="connsiteY6" fmla="*/ 2517018 h 3329610"/>
                  <a:gd name="connsiteX7" fmla="*/ 214985 w 2945665"/>
                  <a:gd name="connsiteY7" fmla="*/ 2322443 h 3329610"/>
                  <a:gd name="connsiteX0" fmla="*/ 214985 w 2945665"/>
                  <a:gd name="connsiteY0" fmla="*/ 2322443 h 3329610"/>
                  <a:gd name="connsiteX1" fmla="*/ 0 w 2945665"/>
                  <a:gd name="connsiteY1" fmla="*/ 1469895 h 3329610"/>
                  <a:gd name="connsiteX2" fmla="*/ 388967 w 2945665"/>
                  <a:gd name="connsiteY2" fmla="*/ 323783 h 3329610"/>
                  <a:gd name="connsiteX3" fmla="*/ 1428698 w 2945665"/>
                  <a:gd name="connsiteY3" fmla="*/ 95365 h 3329610"/>
                  <a:gd name="connsiteX4" fmla="*/ 2945665 w 2945665"/>
                  <a:gd name="connsiteY4" fmla="*/ 1657023 h 3329610"/>
                  <a:gd name="connsiteX5" fmla="*/ 1481596 w 2945665"/>
                  <a:gd name="connsiteY5" fmla="*/ 3311992 h 3329610"/>
                  <a:gd name="connsiteX6" fmla="*/ 869508 w 2945665"/>
                  <a:gd name="connsiteY6" fmla="*/ 2517018 h 3329610"/>
                  <a:gd name="connsiteX7" fmla="*/ 214985 w 2945665"/>
                  <a:gd name="connsiteY7" fmla="*/ 2322443 h 3329610"/>
                  <a:gd name="connsiteX0" fmla="*/ 214985 w 2945665"/>
                  <a:gd name="connsiteY0" fmla="*/ 2322443 h 3329610"/>
                  <a:gd name="connsiteX1" fmla="*/ 0 w 2945665"/>
                  <a:gd name="connsiteY1" fmla="*/ 1469895 h 3329610"/>
                  <a:gd name="connsiteX2" fmla="*/ 388967 w 2945665"/>
                  <a:gd name="connsiteY2" fmla="*/ 323783 h 3329610"/>
                  <a:gd name="connsiteX3" fmla="*/ 1428698 w 2945665"/>
                  <a:gd name="connsiteY3" fmla="*/ 95365 h 3329610"/>
                  <a:gd name="connsiteX4" fmla="*/ 2945665 w 2945665"/>
                  <a:gd name="connsiteY4" fmla="*/ 1657023 h 3329610"/>
                  <a:gd name="connsiteX5" fmla="*/ 1481596 w 2945665"/>
                  <a:gd name="connsiteY5" fmla="*/ 3311992 h 3329610"/>
                  <a:gd name="connsiteX6" fmla="*/ 869508 w 2945665"/>
                  <a:gd name="connsiteY6" fmla="*/ 2517018 h 3329610"/>
                  <a:gd name="connsiteX7" fmla="*/ 214985 w 2945665"/>
                  <a:gd name="connsiteY7" fmla="*/ 2322443 h 3329610"/>
                  <a:gd name="connsiteX0" fmla="*/ 214985 w 2945665"/>
                  <a:gd name="connsiteY0" fmla="*/ 2322443 h 3361284"/>
                  <a:gd name="connsiteX1" fmla="*/ 0 w 2945665"/>
                  <a:gd name="connsiteY1" fmla="*/ 1469895 h 3361284"/>
                  <a:gd name="connsiteX2" fmla="*/ 388967 w 2945665"/>
                  <a:gd name="connsiteY2" fmla="*/ 323783 h 3361284"/>
                  <a:gd name="connsiteX3" fmla="*/ 1428698 w 2945665"/>
                  <a:gd name="connsiteY3" fmla="*/ 95365 h 3361284"/>
                  <a:gd name="connsiteX4" fmla="*/ 2945665 w 2945665"/>
                  <a:gd name="connsiteY4" fmla="*/ 1657023 h 3361284"/>
                  <a:gd name="connsiteX5" fmla="*/ 1481596 w 2945665"/>
                  <a:gd name="connsiteY5" fmla="*/ 3311992 h 3361284"/>
                  <a:gd name="connsiteX6" fmla="*/ 1312871 w 2945665"/>
                  <a:gd name="connsiteY6" fmla="*/ 2889953 h 3361284"/>
                  <a:gd name="connsiteX7" fmla="*/ 869508 w 2945665"/>
                  <a:gd name="connsiteY7" fmla="*/ 2517018 h 3361284"/>
                  <a:gd name="connsiteX8" fmla="*/ 214985 w 2945665"/>
                  <a:gd name="connsiteY8" fmla="*/ 2322443 h 3361284"/>
                  <a:gd name="connsiteX0" fmla="*/ 214985 w 2945913"/>
                  <a:gd name="connsiteY0" fmla="*/ 2322443 h 2889953"/>
                  <a:gd name="connsiteX1" fmla="*/ 0 w 2945913"/>
                  <a:gd name="connsiteY1" fmla="*/ 1469895 h 2889953"/>
                  <a:gd name="connsiteX2" fmla="*/ 388967 w 2945913"/>
                  <a:gd name="connsiteY2" fmla="*/ 323783 h 2889953"/>
                  <a:gd name="connsiteX3" fmla="*/ 1428698 w 2945913"/>
                  <a:gd name="connsiteY3" fmla="*/ 95365 h 2889953"/>
                  <a:gd name="connsiteX4" fmla="*/ 2945665 w 2945913"/>
                  <a:gd name="connsiteY4" fmla="*/ 1657023 h 2889953"/>
                  <a:gd name="connsiteX5" fmla="*/ 1312871 w 2945913"/>
                  <a:gd name="connsiteY5" fmla="*/ 2889953 h 2889953"/>
                  <a:gd name="connsiteX6" fmla="*/ 869508 w 2945913"/>
                  <a:gd name="connsiteY6" fmla="*/ 2517018 h 2889953"/>
                  <a:gd name="connsiteX7" fmla="*/ 214985 w 2945913"/>
                  <a:gd name="connsiteY7" fmla="*/ 2322443 h 2889953"/>
                  <a:gd name="connsiteX0" fmla="*/ 214985 w 2945913"/>
                  <a:gd name="connsiteY0" fmla="*/ 2322443 h 2889953"/>
                  <a:gd name="connsiteX1" fmla="*/ 0 w 2945913"/>
                  <a:gd name="connsiteY1" fmla="*/ 1469895 h 2889953"/>
                  <a:gd name="connsiteX2" fmla="*/ 388967 w 2945913"/>
                  <a:gd name="connsiteY2" fmla="*/ 323783 h 2889953"/>
                  <a:gd name="connsiteX3" fmla="*/ 1428698 w 2945913"/>
                  <a:gd name="connsiteY3" fmla="*/ 95365 h 2889953"/>
                  <a:gd name="connsiteX4" fmla="*/ 2945665 w 2945913"/>
                  <a:gd name="connsiteY4" fmla="*/ 1657023 h 2889953"/>
                  <a:gd name="connsiteX5" fmla="*/ 1312871 w 2945913"/>
                  <a:gd name="connsiteY5" fmla="*/ 2889953 h 2889953"/>
                  <a:gd name="connsiteX6" fmla="*/ 869508 w 2945913"/>
                  <a:gd name="connsiteY6" fmla="*/ 2517018 h 2889953"/>
                  <a:gd name="connsiteX7" fmla="*/ 214985 w 2945913"/>
                  <a:gd name="connsiteY7" fmla="*/ 2322443 h 2889953"/>
                  <a:gd name="connsiteX0" fmla="*/ 214985 w 2945913"/>
                  <a:gd name="connsiteY0" fmla="*/ 2322443 h 2889953"/>
                  <a:gd name="connsiteX1" fmla="*/ 0 w 2945913"/>
                  <a:gd name="connsiteY1" fmla="*/ 1469895 h 2889953"/>
                  <a:gd name="connsiteX2" fmla="*/ 388967 w 2945913"/>
                  <a:gd name="connsiteY2" fmla="*/ 323783 h 2889953"/>
                  <a:gd name="connsiteX3" fmla="*/ 1428698 w 2945913"/>
                  <a:gd name="connsiteY3" fmla="*/ 95365 h 2889953"/>
                  <a:gd name="connsiteX4" fmla="*/ 2945665 w 2945913"/>
                  <a:gd name="connsiteY4" fmla="*/ 1657023 h 2889953"/>
                  <a:gd name="connsiteX5" fmla="*/ 1312871 w 2945913"/>
                  <a:gd name="connsiteY5" fmla="*/ 2889953 h 2889953"/>
                  <a:gd name="connsiteX6" fmla="*/ 869508 w 2945913"/>
                  <a:gd name="connsiteY6" fmla="*/ 2517018 h 2889953"/>
                  <a:gd name="connsiteX7" fmla="*/ 214985 w 2945913"/>
                  <a:gd name="connsiteY7" fmla="*/ 2322443 h 2889953"/>
                  <a:gd name="connsiteX0" fmla="*/ 214985 w 2945913"/>
                  <a:gd name="connsiteY0" fmla="*/ 2322443 h 2891545"/>
                  <a:gd name="connsiteX1" fmla="*/ 0 w 2945913"/>
                  <a:gd name="connsiteY1" fmla="*/ 1469895 h 2891545"/>
                  <a:gd name="connsiteX2" fmla="*/ 388967 w 2945913"/>
                  <a:gd name="connsiteY2" fmla="*/ 323783 h 2891545"/>
                  <a:gd name="connsiteX3" fmla="*/ 1428698 w 2945913"/>
                  <a:gd name="connsiteY3" fmla="*/ 95365 h 2891545"/>
                  <a:gd name="connsiteX4" fmla="*/ 2945665 w 2945913"/>
                  <a:gd name="connsiteY4" fmla="*/ 1657023 h 2891545"/>
                  <a:gd name="connsiteX5" fmla="*/ 1312871 w 2945913"/>
                  <a:gd name="connsiteY5" fmla="*/ 2889953 h 2891545"/>
                  <a:gd name="connsiteX6" fmla="*/ 869508 w 2945913"/>
                  <a:gd name="connsiteY6" fmla="*/ 2517018 h 2891545"/>
                  <a:gd name="connsiteX7" fmla="*/ 214985 w 2945913"/>
                  <a:gd name="connsiteY7" fmla="*/ 2322443 h 2891545"/>
                  <a:gd name="connsiteX0" fmla="*/ 214985 w 2945913"/>
                  <a:gd name="connsiteY0" fmla="*/ 2322443 h 2891278"/>
                  <a:gd name="connsiteX1" fmla="*/ 0 w 2945913"/>
                  <a:gd name="connsiteY1" fmla="*/ 1469895 h 2891278"/>
                  <a:gd name="connsiteX2" fmla="*/ 388967 w 2945913"/>
                  <a:gd name="connsiteY2" fmla="*/ 323783 h 2891278"/>
                  <a:gd name="connsiteX3" fmla="*/ 1428698 w 2945913"/>
                  <a:gd name="connsiteY3" fmla="*/ 95365 h 2891278"/>
                  <a:gd name="connsiteX4" fmla="*/ 2945665 w 2945913"/>
                  <a:gd name="connsiteY4" fmla="*/ 1657023 h 2891278"/>
                  <a:gd name="connsiteX5" fmla="*/ 1312871 w 2945913"/>
                  <a:gd name="connsiteY5" fmla="*/ 2889953 h 2891278"/>
                  <a:gd name="connsiteX6" fmla="*/ 869508 w 2945913"/>
                  <a:gd name="connsiteY6" fmla="*/ 2517018 h 2891278"/>
                  <a:gd name="connsiteX7" fmla="*/ 214985 w 2945913"/>
                  <a:gd name="connsiteY7" fmla="*/ 2322443 h 2891278"/>
                  <a:gd name="connsiteX0" fmla="*/ 214985 w 2945913"/>
                  <a:gd name="connsiteY0" fmla="*/ 2322443 h 2891363"/>
                  <a:gd name="connsiteX1" fmla="*/ 0 w 2945913"/>
                  <a:gd name="connsiteY1" fmla="*/ 1469895 h 2891363"/>
                  <a:gd name="connsiteX2" fmla="*/ 388967 w 2945913"/>
                  <a:gd name="connsiteY2" fmla="*/ 323783 h 2891363"/>
                  <a:gd name="connsiteX3" fmla="*/ 1428698 w 2945913"/>
                  <a:gd name="connsiteY3" fmla="*/ 95365 h 2891363"/>
                  <a:gd name="connsiteX4" fmla="*/ 2945665 w 2945913"/>
                  <a:gd name="connsiteY4" fmla="*/ 1657023 h 2891363"/>
                  <a:gd name="connsiteX5" fmla="*/ 1312871 w 2945913"/>
                  <a:gd name="connsiteY5" fmla="*/ 2889953 h 2891363"/>
                  <a:gd name="connsiteX6" fmla="*/ 869508 w 2945913"/>
                  <a:gd name="connsiteY6" fmla="*/ 2517018 h 2891363"/>
                  <a:gd name="connsiteX7" fmla="*/ 214985 w 2945913"/>
                  <a:gd name="connsiteY7" fmla="*/ 2322443 h 2891363"/>
                  <a:gd name="connsiteX0" fmla="*/ 214985 w 2945913"/>
                  <a:gd name="connsiteY0" fmla="*/ 2322443 h 2891363"/>
                  <a:gd name="connsiteX1" fmla="*/ 0 w 2945913"/>
                  <a:gd name="connsiteY1" fmla="*/ 1469895 h 2891363"/>
                  <a:gd name="connsiteX2" fmla="*/ 388967 w 2945913"/>
                  <a:gd name="connsiteY2" fmla="*/ 323783 h 2891363"/>
                  <a:gd name="connsiteX3" fmla="*/ 1428698 w 2945913"/>
                  <a:gd name="connsiteY3" fmla="*/ 95365 h 2891363"/>
                  <a:gd name="connsiteX4" fmla="*/ 2945665 w 2945913"/>
                  <a:gd name="connsiteY4" fmla="*/ 1657023 h 2891363"/>
                  <a:gd name="connsiteX5" fmla="*/ 1312871 w 2945913"/>
                  <a:gd name="connsiteY5" fmla="*/ 2889953 h 2891363"/>
                  <a:gd name="connsiteX6" fmla="*/ 869508 w 2945913"/>
                  <a:gd name="connsiteY6" fmla="*/ 2517018 h 2891363"/>
                  <a:gd name="connsiteX7" fmla="*/ 214985 w 2945913"/>
                  <a:gd name="connsiteY7" fmla="*/ 2322443 h 2891363"/>
                  <a:gd name="connsiteX0" fmla="*/ 214985 w 2945913"/>
                  <a:gd name="connsiteY0" fmla="*/ 2322443 h 2891366"/>
                  <a:gd name="connsiteX1" fmla="*/ 0 w 2945913"/>
                  <a:gd name="connsiteY1" fmla="*/ 1469895 h 2891366"/>
                  <a:gd name="connsiteX2" fmla="*/ 388967 w 2945913"/>
                  <a:gd name="connsiteY2" fmla="*/ 323783 h 2891366"/>
                  <a:gd name="connsiteX3" fmla="*/ 1428698 w 2945913"/>
                  <a:gd name="connsiteY3" fmla="*/ 95365 h 2891366"/>
                  <a:gd name="connsiteX4" fmla="*/ 2945665 w 2945913"/>
                  <a:gd name="connsiteY4" fmla="*/ 1657023 h 2891366"/>
                  <a:gd name="connsiteX5" fmla="*/ 1312871 w 2945913"/>
                  <a:gd name="connsiteY5" fmla="*/ 2889953 h 2891366"/>
                  <a:gd name="connsiteX6" fmla="*/ 876953 w 2945913"/>
                  <a:gd name="connsiteY6" fmla="*/ 2518140 h 2891366"/>
                  <a:gd name="connsiteX7" fmla="*/ 214985 w 2945913"/>
                  <a:gd name="connsiteY7" fmla="*/ 2322443 h 2891366"/>
                  <a:gd name="connsiteX0" fmla="*/ 214985 w 2945913"/>
                  <a:gd name="connsiteY0" fmla="*/ 2322443 h 2891512"/>
                  <a:gd name="connsiteX1" fmla="*/ 0 w 2945913"/>
                  <a:gd name="connsiteY1" fmla="*/ 1469895 h 2891512"/>
                  <a:gd name="connsiteX2" fmla="*/ 388967 w 2945913"/>
                  <a:gd name="connsiteY2" fmla="*/ 323783 h 2891512"/>
                  <a:gd name="connsiteX3" fmla="*/ 1428698 w 2945913"/>
                  <a:gd name="connsiteY3" fmla="*/ 95365 h 2891512"/>
                  <a:gd name="connsiteX4" fmla="*/ 2945665 w 2945913"/>
                  <a:gd name="connsiteY4" fmla="*/ 1657023 h 2891512"/>
                  <a:gd name="connsiteX5" fmla="*/ 1312871 w 2945913"/>
                  <a:gd name="connsiteY5" fmla="*/ 2889953 h 2891512"/>
                  <a:gd name="connsiteX6" fmla="*/ 876953 w 2945913"/>
                  <a:gd name="connsiteY6" fmla="*/ 2518140 h 2891512"/>
                  <a:gd name="connsiteX7" fmla="*/ 214985 w 2945913"/>
                  <a:gd name="connsiteY7" fmla="*/ 2322443 h 2891512"/>
                  <a:gd name="connsiteX0" fmla="*/ 214985 w 2949526"/>
                  <a:gd name="connsiteY0" fmla="*/ 2322443 h 2912413"/>
                  <a:gd name="connsiteX1" fmla="*/ 0 w 2949526"/>
                  <a:gd name="connsiteY1" fmla="*/ 1469895 h 2912413"/>
                  <a:gd name="connsiteX2" fmla="*/ 388967 w 2949526"/>
                  <a:gd name="connsiteY2" fmla="*/ 323783 h 2912413"/>
                  <a:gd name="connsiteX3" fmla="*/ 1428698 w 2949526"/>
                  <a:gd name="connsiteY3" fmla="*/ 95365 h 2912413"/>
                  <a:gd name="connsiteX4" fmla="*/ 2945665 w 2949526"/>
                  <a:gd name="connsiteY4" fmla="*/ 1657023 h 2912413"/>
                  <a:gd name="connsiteX5" fmla="*/ 1910232 w 2949526"/>
                  <a:gd name="connsiteY5" fmla="*/ 2761409 h 2912413"/>
                  <a:gd name="connsiteX6" fmla="*/ 1312871 w 2949526"/>
                  <a:gd name="connsiteY6" fmla="*/ 2889953 h 2912413"/>
                  <a:gd name="connsiteX7" fmla="*/ 876953 w 2949526"/>
                  <a:gd name="connsiteY7" fmla="*/ 2518140 h 2912413"/>
                  <a:gd name="connsiteX8" fmla="*/ 214985 w 2949526"/>
                  <a:gd name="connsiteY8" fmla="*/ 2322443 h 2912413"/>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876953 w 2949526"/>
                  <a:gd name="connsiteY7" fmla="*/ 2518140 h 2912742"/>
                  <a:gd name="connsiteX8" fmla="*/ 214985 w 2949526"/>
                  <a:gd name="connsiteY8"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876953 w 2949526"/>
                  <a:gd name="connsiteY7" fmla="*/ 2518140 h 2912742"/>
                  <a:gd name="connsiteX8" fmla="*/ 214985 w 2949526"/>
                  <a:gd name="connsiteY8"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876953 w 2949526"/>
                  <a:gd name="connsiteY7" fmla="*/ 2518140 h 2912742"/>
                  <a:gd name="connsiteX8" fmla="*/ 214985 w 2949526"/>
                  <a:gd name="connsiteY8"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876953 w 2949526"/>
                  <a:gd name="connsiteY7" fmla="*/ 2518140 h 2912742"/>
                  <a:gd name="connsiteX8" fmla="*/ 214985 w 2949526"/>
                  <a:gd name="connsiteY8"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1166640 w 2949526"/>
                  <a:gd name="connsiteY7" fmla="*/ 2794052 h 2912742"/>
                  <a:gd name="connsiteX8" fmla="*/ 876953 w 2949526"/>
                  <a:gd name="connsiteY8" fmla="*/ 2518140 h 2912742"/>
                  <a:gd name="connsiteX9" fmla="*/ 214985 w 2949526"/>
                  <a:gd name="connsiteY9"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1166640 w 2949526"/>
                  <a:gd name="connsiteY7" fmla="*/ 2794052 h 2912742"/>
                  <a:gd name="connsiteX8" fmla="*/ 876953 w 2949526"/>
                  <a:gd name="connsiteY8" fmla="*/ 2518140 h 2912742"/>
                  <a:gd name="connsiteX9" fmla="*/ 214985 w 2949526"/>
                  <a:gd name="connsiteY9"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1166640 w 2949526"/>
                  <a:gd name="connsiteY7" fmla="*/ 2794052 h 2912742"/>
                  <a:gd name="connsiteX8" fmla="*/ 876953 w 2949526"/>
                  <a:gd name="connsiteY8" fmla="*/ 2518140 h 2912742"/>
                  <a:gd name="connsiteX9" fmla="*/ 214985 w 2949526"/>
                  <a:gd name="connsiteY9"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1166640 w 2949526"/>
                  <a:gd name="connsiteY7" fmla="*/ 2794052 h 2912742"/>
                  <a:gd name="connsiteX8" fmla="*/ 876953 w 2949526"/>
                  <a:gd name="connsiteY8" fmla="*/ 2518140 h 2912742"/>
                  <a:gd name="connsiteX9" fmla="*/ 214985 w 2949526"/>
                  <a:gd name="connsiteY9" fmla="*/ 2322443 h 2912742"/>
                  <a:gd name="connsiteX0" fmla="*/ 214985 w 2949526"/>
                  <a:gd name="connsiteY0" fmla="*/ 2322443 h 2907850"/>
                  <a:gd name="connsiteX1" fmla="*/ 0 w 2949526"/>
                  <a:gd name="connsiteY1" fmla="*/ 1469895 h 2907850"/>
                  <a:gd name="connsiteX2" fmla="*/ 388967 w 2949526"/>
                  <a:gd name="connsiteY2" fmla="*/ 323783 h 2907850"/>
                  <a:gd name="connsiteX3" fmla="*/ 1428698 w 2949526"/>
                  <a:gd name="connsiteY3" fmla="*/ 95365 h 2907850"/>
                  <a:gd name="connsiteX4" fmla="*/ 2945665 w 2949526"/>
                  <a:gd name="connsiteY4" fmla="*/ 1657023 h 2907850"/>
                  <a:gd name="connsiteX5" fmla="*/ 1910232 w 2949526"/>
                  <a:gd name="connsiteY5" fmla="*/ 2761409 h 2907850"/>
                  <a:gd name="connsiteX6" fmla="*/ 1312871 w 2949526"/>
                  <a:gd name="connsiteY6" fmla="*/ 2889953 h 2907850"/>
                  <a:gd name="connsiteX7" fmla="*/ 1166640 w 2949526"/>
                  <a:gd name="connsiteY7" fmla="*/ 2794052 h 2907850"/>
                  <a:gd name="connsiteX8" fmla="*/ 876953 w 2949526"/>
                  <a:gd name="connsiteY8" fmla="*/ 2518140 h 2907850"/>
                  <a:gd name="connsiteX9" fmla="*/ 214985 w 2949526"/>
                  <a:gd name="connsiteY9" fmla="*/ 2322443 h 2907850"/>
                  <a:gd name="connsiteX0" fmla="*/ 214985 w 2949526"/>
                  <a:gd name="connsiteY0" fmla="*/ 2322443 h 2910171"/>
                  <a:gd name="connsiteX1" fmla="*/ 0 w 2949526"/>
                  <a:gd name="connsiteY1" fmla="*/ 1469895 h 2910171"/>
                  <a:gd name="connsiteX2" fmla="*/ 388967 w 2949526"/>
                  <a:gd name="connsiteY2" fmla="*/ 323783 h 2910171"/>
                  <a:gd name="connsiteX3" fmla="*/ 1428698 w 2949526"/>
                  <a:gd name="connsiteY3" fmla="*/ 95365 h 2910171"/>
                  <a:gd name="connsiteX4" fmla="*/ 2945665 w 2949526"/>
                  <a:gd name="connsiteY4" fmla="*/ 1657023 h 2910171"/>
                  <a:gd name="connsiteX5" fmla="*/ 1910232 w 2949526"/>
                  <a:gd name="connsiteY5" fmla="*/ 2761409 h 2910171"/>
                  <a:gd name="connsiteX6" fmla="*/ 1312871 w 2949526"/>
                  <a:gd name="connsiteY6" fmla="*/ 2889953 h 2910171"/>
                  <a:gd name="connsiteX7" fmla="*/ 1166640 w 2949526"/>
                  <a:gd name="connsiteY7" fmla="*/ 2794052 h 2910171"/>
                  <a:gd name="connsiteX8" fmla="*/ 876953 w 2949526"/>
                  <a:gd name="connsiteY8" fmla="*/ 2518140 h 2910171"/>
                  <a:gd name="connsiteX9" fmla="*/ 214985 w 2949526"/>
                  <a:gd name="connsiteY9" fmla="*/ 2322443 h 2910171"/>
                  <a:gd name="connsiteX0" fmla="*/ 214985 w 2972484"/>
                  <a:gd name="connsiteY0" fmla="*/ 2322443 h 2910171"/>
                  <a:gd name="connsiteX1" fmla="*/ 0 w 2972484"/>
                  <a:gd name="connsiteY1" fmla="*/ 1469895 h 2910171"/>
                  <a:gd name="connsiteX2" fmla="*/ 388967 w 2972484"/>
                  <a:gd name="connsiteY2" fmla="*/ 323783 h 2910171"/>
                  <a:gd name="connsiteX3" fmla="*/ 1428698 w 2972484"/>
                  <a:gd name="connsiteY3" fmla="*/ 95365 h 2910171"/>
                  <a:gd name="connsiteX4" fmla="*/ 2945665 w 2972484"/>
                  <a:gd name="connsiteY4" fmla="*/ 1657023 h 2910171"/>
                  <a:gd name="connsiteX5" fmla="*/ 2359016 w 2972484"/>
                  <a:gd name="connsiteY5" fmla="*/ 2426187 h 2910171"/>
                  <a:gd name="connsiteX6" fmla="*/ 1910232 w 2972484"/>
                  <a:gd name="connsiteY6" fmla="*/ 2761409 h 2910171"/>
                  <a:gd name="connsiteX7" fmla="*/ 1312871 w 2972484"/>
                  <a:gd name="connsiteY7" fmla="*/ 2889953 h 2910171"/>
                  <a:gd name="connsiteX8" fmla="*/ 1166640 w 2972484"/>
                  <a:gd name="connsiteY8" fmla="*/ 2794052 h 2910171"/>
                  <a:gd name="connsiteX9" fmla="*/ 876953 w 2972484"/>
                  <a:gd name="connsiteY9" fmla="*/ 2518140 h 2910171"/>
                  <a:gd name="connsiteX10" fmla="*/ 214985 w 2972484"/>
                  <a:gd name="connsiteY10" fmla="*/ 2322443 h 2910171"/>
                  <a:gd name="connsiteX0" fmla="*/ 214985 w 2972484"/>
                  <a:gd name="connsiteY0" fmla="*/ 2322443 h 2910171"/>
                  <a:gd name="connsiteX1" fmla="*/ 0 w 2972484"/>
                  <a:gd name="connsiteY1" fmla="*/ 1469895 h 2910171"/>
                  <a:gd name="connsiteX2" fmla="*/ 388967 w 2972484"/>
                  <a:gd name="connsiteY2" fmla="*/ 323783 h 2910171"/>
                  <a:gd name="connsiteX3" fmla="*/ 1428698 w 2972484"/>
                  <a:gd name="connsiteY3" fmla="*/ 95365 h 2910171"/>
                  <a:gd name="connsiteX4" fmla="*/ 2945665 w 2972484"/>
                  <a:gd name="connsiteY4" fmla="*/ 1657023 h 2910171"/>
                  <a:gd name="connsiteX5" fmla="*/ 2359016 w 2972484"/>
                  <a:gd name="connsiteY5" fmla="*/ 2426187 h 2910171"/>
                  <a:gd name="connsiteX6" fmla="*/ 1910232 w 2972484"/>
                  <a:gd name="connsiteY6" fmla="*/ 2761409 h 2910171"/>
                  <a:gd name="connsiteX7" fmla="*/ 1312871 w 2972484"/>
                  <a:gd name="connsiteY7" fmla="*/ 2889953 h 2910171"/>
                  <a:gd name="connsiteX8" fmla="*/ 1166640 w 2972484"/>
                  <a:gd name="connsiteY8" fmla="*/ 2794052 h 2910171"/>
                  <a:gd name="connsiteX9" fmla="*/ 876953 w 2972484"/>
                  <a:gd name="connsiteY9" fmla="*/ 2518140 h 2910171"/>
                  <a:gd name="connsiteX10" fmla="*/ 214985 w 2972484"/>
                  <a:gd name="connsiteY10" fmla="*/ 2322443 h 2910171"/>
                  <a:gd name="connsiteX0" fmla="*/ 214985 w 2972484"/>
                  <a:gd name="connsiteY0" fmla="*/ 2322443 h 2910171"/>
                  <a:gd name="connsiteX1" fmla="*/ 0 w 2972484"/>
                  <a:gd name="connsiteY1" fmla="*/ 1469895 h 2910171"/>
                  <a:gd name="connsiteX2" fmla="*/ 388967 w 2972484"/>
                  <a:gd name="connsiteY2" fmla="*/ 323783 h 2910171"/>
                  <a:gd name="connsiteX3" fmla="*/ 1428698 w 2972484"/>
                  <a:gd name="connsiteY3" fmla="*/ 95365 h 2910171"/>
                  <a:gd name="connsiteX4" fmla="*/ 2945665 w 2972484"/>
                  <a:gd name="connsiteY4" fmla="*/ 1657023 h 2910171"/>
                  <a:gd name="connsiteX5" fmla="*/ 2359016 w 2972484"/>
                  <a:gd name="connsiteY5" fmla="*/ 2426187 h 2910171"/>
                  <a:gd name="connsiteX6" fmla="*/ 1910232 w 2972484"/>
                  <a:gd name="connsiteY6" fmla="*/ 2761409 h 2910171"/>
                  <a:gd name="connsiteX7" fmla="*/ 1312871 w 2972484"/>
                  <a:gd name="connsiteY7" fmla="*/ 2889953 h 2910171"/>
                  <a:gd name="connsiteX8" fmla="*/ 1166640 w 2972484"/>
                  <a:gd name="connsiteY8" fmla="*/ 2794052 h 2910171"/>
                  <a:gd name="connsiteX9" fmla="*/ 876953 w 2972484"/>
                  <a:gd name="connsiteY9" fmla="*/ 2518140 h 2910171"/>
                  <a:gd name="connsiteX10" fmla="*/ 214985 w 2972484"/>
                  <a:gd name="connsiteY10" fmla="*/ 2322443 h 2910171"/>
                  <a:gd name="connsiteX0" fmla="*/ 214985 w 2972484"/>
                  <a:gd name="connsiteY0" fmla="*/ 2322443 h 2910171"/>
                  <a:gd name="connsiteX1" fmla="*/ 0 w 2972484"/>
                  <a:gd name="connsiteY1" fmla="*/ 1469895 h 2910171"/>
                  <a:gd name="connsiteX2" fmla="*/ 388967 w 2972484"/>
                  <a:gd name="connsiteY2" fmla="*/ 323783 h 2910171"/>
                  <a:gd name="connsiteX3" fmla="*/ 1428698 w 2972484"/>
                  <a:gd name="connsiteY3" fmla="*/ 95365 h 2910171"/>
                  <a:gd name="connsiteX4" fmla="*/ 2945665 w 2972484"/>
                  <a:gd name="connsiteY4" fmla="*/ 1657023 h 2910171"/>
                  <a:gd name="connsiteX5" fmla="*/ 2359016 w 2972484"/>
                  <a:gd name="connsiteY5" fmla="*/ 2426187 h 2910171"/>
                  <a:gd name="connsiteX6" fmla="*/ 1910232 w 2972484"/>
                  <a:gd name="connsiteY6" fmla="*/ 2761409 h 2910171"/>
                  <a:gd name="connsiteX7" fmla="*/ 1312871 w 2972484"/>
                  <a:gd name="connsiteY7" fmla="*/ 2889953 h 2910171"/>
                  <a:gd name="connsiteX8" fmla="*/ 1166640 w 2972484"/>
                  <a:gd name="connsiteY8" fmla="*/ 2794052 h 2910171"/>
                  <a:gd name="connsiteX9" fmla="*/ 876953 w 2972484"/>
                  <a:gd name="connsiteY9" fmla="*/ 2518140 h 2910171"/>
                  <a:gd name="connsiteX10" fmla="*/ 214985 w 2972484"/>
                  <a:gd name="connsiteY10" fmla="*/ 2322443 h 2910171"/>
                  <a:gd name="connsiteX0" fmla="*/ 214985 w 2993276"/>
                  <a:gd name="connsiteY0" fmla="*/ 2322443 h 2910171"/>
                  <a:gd name="connsiteX1" fmla="*/ 0 w 2993276"/>
                  <a:gd name="connsiteY1" fmla="*/ 1469895 h 2910171"/>
                  <a:gd name="connsiteX2" fmla="*/ 388967 w 2993276"/>
                  <a:gd name="connsiteY2" fmla="*/ 323783 h 2910171"/>
                  <a:gd name="connsiteX3" fmla="*/ 1428698 w 2993276"/>
                  <a:gd name="connsiteY3" fmla="*/ 95365 h 2910171"/>
                  <a:gd name="connsiteX4" fmla="*/ 2945665 w 2993276"/>
                  <a:gd name="connsiteY4" fmla="*/ 1657023 h 2910171"/>
                  <a:gd name="connsiteX5" fmla="*/ 2254234 w 2993276"/>
                  <a:gd name="connsiteY5" fmla="*/ 1645835 h 2910171"/>
                  <a:gd name="connsiteX6" fmla="*/ 2359016 w 2993276"/>
                  <a:gd name="connsiteY6" fmla="*/ 2426187 h 2910171"/>
                  <a:gd name="connsiteX7" fmla="*/ 1910232 w 2993276"/>
                  <a:gd name="connsiteY7" fmla="*/ 2761409 h 2910171"/>
                  <a:gd name="connsiteX8" fmla="*/ 1312871 w 2993276"/>
                  <a:gd name="connsiteY8" fmla="*/ 2889953 h 2910171"/>
                  <a:gd name="connsiteX9" fmla="*/ 1166640 w 2993276"/>
                  <a:gd name="connsiteY9" fmla="*/ 2794052 h 2910171"/>
                  <a:gd name="connsiteX10" fmla="*/ 876953 w 2993276"/>
                  <a:gd name="connsiteY10" fmla="*/ 2518140 h 2910171"/>
                  <a:gd name="connsiteX11" fmla="*/ 214985 w 2993276"/>
                  <a:gd name="connsiteY11" fmla="*/ 2322443 h 2910171"/>
                  <a:gd name="connsiteX0" fmla="*/ 214985 w 2993276"/>
                  <a:gd name="connsiteY0" fmla="*/ 2322443 h 2910171"/>
                  <a:gd name="connsiteX1" fmla="*/ 0 w 2993276"/>
                  <a:gd name="connsiteY1" fmla="*/ 1469895 h 2910171"/>
                  <a:gd name="connsiteX2" fmla="*/ 388967 w 2993276"/>
                  <a:gd name="connsiteY2" fmla="*/ 323783 h 2910171"/>
                  <a:gd name="connsiteX3" fmla="*/ 1428698 w 2993276"/>
                  <a:gd name="connsiteY3" fmla="*/ 95365 h 2910171"/>
                  <a:gd name="connsiteX4" fmla="*/ 2945665 w 2993276"/>
                  <a:gd name="connsiteY4" fmla="*/ 1657023 h 2910171"/>
                  <a:gd name="connsiteX5" fmla="*/ 2254234 w 2993276"/>
                  <a:gd name="connsiteY5" fmla="*/ 1645835 h 2910171"/>
                  <a:gd name="connsiteX6" fmla="*/ 2359016 w 2993276"/>
                  <a:gd name="connsiteY6" fmla="*/ 2426187 h 2910171"/>
                  <a:gd name="connsiteX7" fmla="*/ 1910232 w 2993276"/>
                  <a:gd name="connsiteY7" fmla="*/ 2761409 h 2910171"/>
                  <a:gd name="connsiteX8" fmla="*/ 1312871 w 2993276"/>
                  <a:gd name="connsiteY8" fmla="*/ 2889953 h 2910171"/>
                  <a:gd name="connsiteX9" fmla="*/ 1166640 w 2993276"/>
                  <a:gd name="connsiteY9" fmla="*/ 2794052 h 2910171"/>
                  <a:gd name="connsiteX10" fmla="*/ 876953 w 2993276"/>
                  <a:gd name="connsiteY10" fmla="*/ 2518140 h 2910171"/>
                  <a:gd name="connsiteX11" fmla="*/ 214985 w 2993276"/>
                  <a:gd name="connsiteY11" fmla="*/ 2322443 h 2910171"/>
                  <a:gd name="connsiteX0" fmla="*/ 214985 w 2993276"/>
                  <a:gd name="connsiteY0" fmla="*/ 2322443 h 2910171"/>
                  <a:gd name="connsiteX1" fmla="*/ 0 w 2993276"/>
                  <a:gd name="connsiteY1" fmla="*/ 1469895 h 2910171"/>
                  <a:gd name="connsiteX2" fmla="*/ 388967 w 2993276"/>
                  <a:gd name="connsiteY2" fmla="*/ 323783 h 2910171"/>
                  <a:gd name="connsiteX3" fmla="*/ 1428698 w 2993276"/>
                  <a:gd name="connsiteY3" fmla="*/ 95365 h 2910171"/>
                  <a:gd name="connsiteX4" fmla="*/ 2945665 w 2993276"/>
                  <a:gd name="connsiteY4" fmla="*/ 1657023 h 2910171"/>
                  <a:gd name="connsiteX5" fmla="*/ 2254234 w 2993276"/>
                  <a:gd name="connsiteY5" fmla="*/ 1645835 h 2910171"/>
                  <a:gd name="connsiteX6" fmla="*/ 2359016 w 2993276"/>
                  <a:gd name="connsiteY6" fmla="*/ 2426187 h 2910171"/>
                  <a:gd name="connsiteX7" fmla="*/ 1910232 w 2993276"/>
                  <a:gd name="connsiteY7" fmla="*/ 2761409 h 2910171"/>
                  <a:gd name="connsiteX8" fmla="*/ 1312871 w 2993276"/>
                  <a:gd name="connsiteY8" fmla="*/ 2889953 h 2910171"/>
                  <a:gd name="connsiteX9" fmla="*/ 1166640 w 2993276"/>
                  <a:gd name="connsiteY9" fmla="*/ 2794052 h 2910171"/>
                  <a:gd name="connsiteX10" fmla="*/ 876953 w 2993276"/>
                  <a:gd name="connsiteY10" fmla="*/ 2518140 h 2910171"/>
                  <a:gd name="connsiteX11" fmla="*/ 214985 w 2993276"/>
                  <a:gd name="connsiteY11" fmla="*/ 2322443 h 2910171"/>
                  <a:gd name="connsiteX0" fmla="*/ 214985 w 2933793"/>
                  <a:gd name="connsiteY0" fmla="*/ 2289116 h 2876844"/>
                  <a:gd name="connsiteX1" fmla="*/ 0 w 2933793"/>
                  <a:gd name="connsiteY1" fmla="*/ 1436568 h 2876844"/>
                  <a:gd name="connsiteX2" fmla="*/ 388967 w 2933793"/>
                  <a:gd name="connsiteY2" fmla="*/ 290456 h 2876844"/>
                  <a:gd name="connsiteX3" fmla="*/ 1428698 w 2933793"/>
                  <a:gd name="connsiteY3" fmla="*/ 62038 h 2876844"/>
                  <a:gd name="connsiteX4" fmla="*/ 2883114 w 2933793"/>
                  <a:gd name="connsiteY4" fmla="*/ 1169544 h 2876844"/>
                  <a:gd name="connsiteX5" fmla="*/ 2254234 w 2933793"/>
                  <a:gd name="connsiteY5" fmla="*/ 1612508 h 2876844"/>
                  <a:gd name="connsiteX6" fmla="*/ 2359016 w 2933793"/>
                  <a:gd name="connsiteY6" fmla="*/ 2392860 h 2876844"/>
                  <a:gd name="connsiteX7" fmla="*/ 1910232 w 2933793"/>
                  <a:gd name="connsiteY7" fmla="*/ 2728082 h 2876844"/>
                  <a:gd name="connsiteX8" fmla="*/ 1312871 w 2933793"/>
                  <a:gd name="connsiteY8" fmla="*/ 2856626 h 2876844"/>
                  <a:gd name="connsiteX9" fmla="*/ 1166640 w 2933793"/>
                  <a:gd name="connsiteY9" fmla="*/ 2760725 h 2876844"/>
                  <a:gd name="connsiteX10" fmla="*/ 876953 w 2933793"/>
                  <a:gd name="connsiteY10" fmla="*/ 2484813 h 2876844"/>
                  <a:gd name="connsiteX11" fmla="*/ 214985 w 2933793"/>
                  <a:gd name="connsiteY11" fmla="*/ 2289116 h 2876844"/>
                  <a:gd name="connsiteX0" fmla="*/ 214985 w 2883114"/>
                  <a:gd name="connsiteY0" fmla="*/ 2289116 h 2876844"/>
                  <a:gd name="connsiteX1" fmla="*/ 0 w 2883114"/>
                  <a:gd name="connsiteY1" fmla="*/ 1436568 h 2876844"/>
                  <a:gd name="connsiteX2" fmla="*/ 388967 w 2883114"/>
                  <a:gd name="connsiteY2" fmla="*/ 290456 h 2876844"/>
                  <a:gd name="connsiteX3" fmla="*/ 1428698 w 2883114"/>
                  <a:gd name="connsiteY3" fmla="*/ 62038 h 2876844"/>
                  <a:gd name="connsiteX4" fmla="*/ 2883114 w 2883114"/>
                  <a:gd name="connsiteY4" fmla="*/ 1169544 h 2876844"/>
                  <a:gd name="connsiteX5" fmla="*/ 2254234 w 2883114"/>
                  <a:gd name="connsiteY5" fmla="*/ 1612508 h 2876844"/>
                  <a:gd name="connsiteX6" fmla="*/ 2359016 w 2883114"/>
                  <a:gd name="connsiteY6" fmla="*/ 2392860 h 2876844"/>
                  <a:gd name="connsiteX7" fmla="*/ 1910232 w 2883114"/>
                  <a:gd name="connsiteY7" fmla="*/ 2728082 h 2876844"/>
                  <a:gd name="connsiteX8" fmla="*/ 1312871 w 2883114"/>
                  <a:gd name="connsiteY8" fmla="*/ 2856626 h 2876844"/>
                  <a:gd name="connsiteX9" fmla="*/ 1166640 w 2883114"/>
                  <a:gd name="connsiteY9" fmla="*/ 2760725 h 2876844"/>
                  <a:gd name="connsiteX10" fmla="*/ 876953 w 2883114"/>
                  <a:gd name="connsiteY10" fmla="*/ 2484813 h 2876844"/>
                  <a:gd name="connsiteX11" fmla="*/ 214985 w 2883114"/>
                  <a:gd name="connsiteY11" fmla="*/ 2289116 h 2876844"/>
                  <a:gd name="connsiteX0" fmla="*/ 214985 w 2883114"/>
                  <a:gd name="connsiteY0" fmla="*/ 2289116 h 2876844"/>
                  <a:gd name="connsiteX1" fmla="*/ 0 w 2883114"/>
                  <a:gd name="connsiteY1" fmla="*/ 1436568 h 2876844"/>
                  <a:gd name="connsiteX2" fmla="*/ 388967 w 2883114"/>
                  <a:gd name="connsiteY2" fmla="*/ 290456 h 2876844"/>
                  <a:gd name="connsiteX3" fmla="*/ 1428698 w 2883114"/>
                  <a:gd name="connsiteY3" fmla="*/ 62038 h 2876844"/>
                  <a:gd name="connsiteX4" fmla="*/ 2883114 w 2883114"/>
                  <a:gd name="connsiteY4" fmla="*/ 1169544 h 2876844"/>
                  <a:gd name="connsiteX5" fmla="*/ 2254234 w 2883114"/>
                  <a:gd name="connsiteY5" fmla="*/ 1612508 h 2876844"/>
                  <a:gd name="connsiteX6" fmla="*/ 2359016 w 2883114"/>
                  <a:gd name="connsiteY6" fmla="*/ 2392860 h 2876844"/>
                  <a:gd name="connsiteX7" fmla="*/ 1910232 w 2883114"/>
                  <a:gd name="connsiteY7" fmla="*/ 2728082 h 2876844"/>
                  <a:gd name="connsiteX8" fmla="*/ 1312871 w 2883114"/>
                  <a:gd name="connsiteY8" fmla="*/ 2856626 h 2876844"/>
                  <a:gd name="connsiteX9" fmla="*/ 1166640 w 2883114"/>
                  <a:gd name="connsiteY9" fmla="*/ 2760725 h 2876844"/>
                  <a:gd name="connsiteX10" fmla="*/ 876953 w 2883114"/>
                  <a:gd name="connsiteY10" fmla="*/ 2484813 h 2876844"/>
                  <a:gd name="connsiteX11" fmla="*/ 214985 w 2883114"/>
                  <a:gd name="connsiteY11" fmla="*/ 2289116 h 2876844"/>
                  <a:gd name="connsiteX0" fmla="*/ 214985 w 2883114"/>
                  <a:gd name="connsiteY0" fmla="*/ 2289116 h 2876844"/>
                  <a:gd name="connsiteX1" fmla="*/ 0 w 2883114"/>
                  <a:gd name="connsiteY1" fmla="*/ 1436568 h 2876844"/>
                  <a:gd name="connsiteX2" fmla="*/ 388967 w 2883114"/>
                  <a:gd name="connsiteY2" fmla="*/ 290456 h 2876844"/>
                  <a:gd name="connsiteX3" fmla="*/ 1428698 w 2883114"/>
                  <a:gd name="connsiteY3" fmla="*/ 62038 h 2876844"/>
                  <a:gd name="connsiteX4" fmla="*/ 2883114 w 2883114"/>
                  <a:gd name="connsiteY4" fmla="*/ 1169544 h 2876844"/>
                  <a:gd name="connsiteX5" fmla="*/ 2254234 w 2883114"/>
                  <a:gd name="connsiteY5" fmla="*/ 1612508 h 2876844"/>
                  <a:gd name="connsiteX6" fmla="*/ 2359016 w 2883114"/>
                  <a:gd name="connsiteY6" fmla="*/ 2392860 h 2876844"/>
                  <a:gd name="connsiteX7" fmla="*/ 1910232 w 2883114"/>
                  <a:gd name="connsiteY7" fmla="*/ 2728082 h 2876844"/>
                  <a:gd name="connsiteX8" fmla="*/ 1312871 w 2883114"/>
                  <a:gd name="connsiteY8" fmla="*/ 2856626 h 2876844"/>
                  <a:gd name="connsiteX9" fmla="*/ 1166640 w 2883114"/>
                  <a:gd name="connsiteY9" fmla="*/ 2760725 h 2876844"/>
                  <a:gd name="connsiteX10" fmla="*/ 876953 w 2883114"/>
                  <a:gd name="connsiteY10" fmla="*/ 2484813 h 2876844"/>
                  <a:gd name="connsiteX11" fmla="*/ 214985 w 2883114"/>
                  <a:gd name="connsiteY11" fmla="*/ 2289116 h 2876844"/>
                  <a:gd name="connsiteX0" fmla="*/ 214985 w 2883114"/>
                  <a:gd name="connsiteY0" fmla="*/ 2315437 h 2903165"/>
                  <a:gd name="connsiteX1" fmla="*/ 0 w 2883114"/>
                  <a:gd name="connsiteY1" fmla="*/ 1462889 h 2903165"/>
                  <a:gd name="connsiteX2" fmla="*/ 388967 w 2883114"/>
                  <a:gd name="connsiteY2" fmla="*/ 316777 h 2903165"/>
                  <a:gd name="connsiteX3" fmla="*/ 1428698 w 2883114"/>
                  <a:gd name="connsiteY3" fmla="*/ 88359 h 2903165"/>
                  <a:gd name="connsiteX4" fmla="*/ 2883114 w 2883114"/>
                  <a:gd name="connsiteY4" fmla="*/ 1195865 h 2903165"/>
                  <a:gd name="connsiteX5" fmla="*/ 2254234 w 2883114"/>
                  <a:gd name="connsiteY5" fmla="*/ 1638829 h 2903165"/>
                  <a:gd name="connsiteX6" fmla="*/ 2359016 w 2883114"/>
                  <a:gd name="connsiteY6" fmla="*/ 2419181 h 2903165"/>
                  <a:gd name="connsiteX7" fmla="*/ 1910232 w 2883114"/>
                  <a:gd name="connsiteY7" fmla="*/ 2754403 h 2903165"/>
                  <a:gd name="connsiteX8" fmla="*/ 1312871 w 2883114"/>
                  <a:gd name="connsiteY8" fmla="*/ 2882947 h 2903165"/>
                  <a:gd name="connsiteX9" fmla="*/ 1166640 w 2883114"/>
                  <a:gd name="connsiteY9" fmla="*/ 2787046 h 2903165"/>
                  <a:gd name="connsiteX10" fmla="*/ 876953 w 2883114"/>
                  <a:gd name="connsiteY10" fmla="*/ 2511134 h 2903165"/>
                  <a:gd name="connsiteX11" fmla="*/ 214985 w 2883114"/>
                  <a:gd name="connsiteY11" fmla="*/ 2315437 h 2903165"/>
                  <a:gd name="connsiteX0" fmla="*/ 214985 w 2883114"/>
                  <a:gd name="connsiteY0" fmla="*/ 2000681 h 2588409"/>
                  <a:gd name="connsiteX1" fmla="*/ 0 w 2883114"/>
                  <a:gd name="connsiteY1" fmla="*/ 1148133 h 2588409"/>
                  <a:gd name="connsiteX2" fmla="*/ 388967 w 2883114"/>
                  <a:gd name="connsiteY2" fmla="*/ 2021 h 2588409"/>
                  <a:gd name="connsiteX3" fmla="*/ 2883114 w 2883114"/>
                  <a:gd name="connsiteY3" fmla="*/ 881109 h 2588409"/>
                  <a:gd name="connsiteX4" fmla="*/ 2254234 w 2883114"/>
                  <a:gd name="connsiteY4" fmla="*/ 1324073 h 2588409"/>
                  <a:gd name="connsiteX5" fmla="*/ 2359016 w 2883114"/>
                  <a:gd name="connsiteY5" fmla="*/ 2104425 h 2588409"/>
                  <a:gd name="connsiteX6" fmla="*/ 1910232 w 2883114"/>
                  <a:gd name="connsiteY6" fmla="*/ 2439647 h 2588409"/>
                  <a:gd name="connsiteX7" fmla="*/ 1312871 w 2883114"/>
                  <a:gd name="connsiteY7" fmla="*/ 2568191 h 2588409"/>
                  <a:gd name="connsiteX8" fmla="*/ 1166640 w 2883114"/>
                  <a:gd name="connsiteY8" fmla="*/ 2472290 h 2588409"/>
                  <a:gd name="connsiteX9" fmla="*/ 876953 w 2883114"/>
                  <a:gd name="connsiteY9" fmla="*/ 2196378 h 2588409"/>
                  <a:gd name="connsiteX10" fmla="*/ 214985 w 2883114"/>
                  <a:gd name="connsiteY10" fmla="*/ 2000681 h 2588409"/>
                  <a:gd name="connsiteX0" fmla="*/ 214985 w 2883114"/>
                  <a:gd name="connsiteY0" fmla="*/ 2298143 h 2885871"/>
                  <a:gd name="connsiteX1" fmla="*/ 0 w 2883114"/>
                  <a:gd name="connsiteY1" fmla="*/ 1445595 h 2885871"/>
                  <a:gd name="connsiteX2" fmla="*/ 388967 w 2883114"/>
                  <a:gd name="connsiteY2" fmla="*/ 299483 h 2885871"/>
                  <a:gd name="connsiteX3" fmla="*/ 1375991 w 2883114"/>
                  <a:gd name="connsiteY3" fmla="*/ 46126 h 2885871"/>
                  <a:gd name="connsiteX4" fmla="*/ 2883114 w 2883114"/>
                  <a:gd name="connsiteY4" fmla="*/ 1178571 h 2885871"/>
                  <a:gd name="connsiteX5" fmla="*/ 2254234 w 2883114"/>
                  <a:gd name="connsiteY5" fmla="*/ 1621535 h 2885871"/>
                  <a:gd name="connsiteX6" fmla="*/ 2359016 w 2883114"/>
                  <a:gd name="connsiteY6" fmla="*/ 2401887 h 2885871"/>
                  <a:gd name="connsiteX7" fmla="*/ 1910232 w 2883114"/>
                  <a:gd name="connsiteY7" fmla="*/ 2737109 h 2885871"/>
                  <a:gd name="connsiteX8" fmla="*/ 1312871 w 2883114"/>
                  <a:gd name="connsiteY8" fmla="*/ 2865653 h 2885871"/>
                  <a:gd name="connsiteX9" fmla="*/ 1166640 w 2883114"/>
                  <a:gd name="connsiteY9" fmla="*/ 2769752 h 2885871"/>
                  <a:gd name="connsiteX10" fmla="*/ 876953 w 2883114"/>
                  <a:gd name="connsiteY10" fmla="*/ 2493840 h 2885871"/>
                  <a:gd name="connsiteX11" fmla="*/ 214985 w 2883114"/>
                  <a:gd name="connsiteY11" fmla="*/ 2298143 h 2885871"/>
                  <a:gd name="connsiteX0" fmla="*/ 214985 w 2883114"/>
                  <a:gd name="connsiteY0" fmla="*/ 2319687 h 2907415"/>
                  <a:gd name="connsiteX1" fmla="*/ 0 w 2883114"/>
                  <a:gd name="connsiteY1" fmla="*/ 1467139 h 2907415"/>
                  <a:gd name="connsiteX2" fmla="*/ 388967 w 2883114"/>
                  <a:gd name="connsiteY2" fmla="*/ 321027 h 2907415"/>
                  <a:gd name="connsiteX3" fmla="*/ 1375991 w 2883114"/>
                  <a:gd name="connsiteY3" fmla="*/ 67670 h 2907415"/>
                  <a:gd name="connsiteX4" fmla="*/ 2883114 w 2883114"/>
                  <a:gd name="connsiteY4" fmla="*/ 1200115 h 2907415"/>
                  <a:gd name="connsiteX5" fmla="*/ 2254234 w 2883114"/>
                  <a:gd name="connsiteY5" fmla="*/ 1643079 h 2907415"/>
                  <a:gd name="connsiteX6" fmla="*/ 2359016 w 2883114"/>
                  <a:gd name="connsiteY6" fmla="*/ 2423431 h 2907415"/>
                  <a:gd name="connsiteX7" fmla="*/ 1910232 w 2883114"/>
                  <a:gd name="connsiteY7" fmla="*/ 2758653 h 2907415"/>
                  <a:gd name="connsiteX8" fmla="*/ 1312871 w 2883114"/>
                  <a:gd name="connsiteY8" fmla="*/ 2887197 h 2907415"/>
                  <a:gd name="connsiteX9" fmla="*/ 1166640 w 2883114"/>
                  <a:gd name="connsiteY9" fmla="*/ 2791296 h 2907415"/>
                  <a:gd name="connsiteX10" fmla="*/ 876953 w 2883114"/>
                  <a:gd name="connsiteY10" fmla="*/ 2515384 h 2907415"/>
                  <a:gd name="connsiteX11" fmla="*/ 214985 w 2883114"/>
                  <a:gd name="connsiteY11" fmla="*/ 2319687 h 2907415"/>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2883114 w 2883114"/>
                  <a:gd name="connsiteY4" fmla="*/ 1202886 h 2910186"/>
                  <a:gd name="connsiteX5" fmla="*/ 2254234 w 2883114"/>
                  <a:gd name="connsiteY5" fmla="*/ 1645850 h 2910186"/>
                  <a:gd name="connsiteX6" fmla="*/ 2359016 w 2883114"/>
                  <a:gd name="connsiteY6" fmla="*/ 2426202 h 2910186"/>
                  <a:gd name="connsiteX7" fmla="*/ 1910232 w 2883114"/>
                  <a:gd name="connsiteY7" fmla="*/ 2761424 h 2910186"/>
                  <a:gd name="connsiteX8" fmla="*/ 1312871 w 2883114"/>
                  <a:gd name="connsiteY8" fmla="*/ 2889968 h 2910186"/>
                  <a:gd name="connsiteX9" fmla="*/ 1166640 w 2883114"/>
                  <a:gd name="connsiteY9" fmla="*/ 2794067 h 2910186"/>
                  <a:gd name="connsiteX10" fmla="*/ 876953 w 2883114"/>
                  <a:gd name="connsiteY10" fmla="*/ 2518155 h 2910186"/>
                  <a:gd name="connsiteX11" fmla="*/ 214985 w 2883114"/>
                  <a:gd name="connsiteY11"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883114 w 2883114"/>
                  <a:gd name="connsiteY5" fmla="*/ 1202886 h 2910186"/>
                  <a:gd name="connsiteX6" fmla="*/ 2254234 w 2883114"/>
                  <a:gd name="connsiteY6" fmla="*/ 1645850 h 2910186"/>
                  <a:gd name="connsiteX7" fmla="*/ 2359016 w 2883114"/>
                  <a:gd name="connsiteY7" fmla="*/ 2426202 h 2910186"/>
                  <a:gd name="connsiteX8" fmla="*/ 1910232 w 2883114"/>
                  <a:gd name="connsiteY8" fmla="*/ 2761424 h 2910186"/>
                  <a:gd name="connsiteX9" fmla="*/ 1312871 w 2883114"/>
                  <a:gd name="connsiteY9" fmla="*/ 2889968 h 2910186"/>
                  <a:gd name="connsiteX10" fmla="*/ 1166640 w 2883114"/>
                  <a:gd name="connsiteY10" fmla="*/ 2794067 h 2910186"/>
                  <a:gd name="connsiteX11" fmla="*/ 876953 w 2883114"/>
                  <a:gd name="connsiteY11" fmla="*/ 2518155 h 2910186"/>
                  <a:gd name="connsiteX12" fmla="*/ 214985 w 2883114"/>
                  <a:gd name="connsiteY12"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883114 w 2883114"/>
                  <a:gd name="connsiteY5" fmla="*/ 1202886 h 2910186"/>
                  <a:gd name="connsiteX6" fmla="*/ 2254234 w 2883114"/>
                  <a:gd name="connsiteY6" fmla="*/ 1645850 h 2910186"/>
                  <a:gd name="connsiteX7" fmla="*/ 2359016 w 2883114"/>
                  <a:gd name="connsiteY7" fmla="*/ 2426202 h 2910186"/>
                  <a:gd name="connsiteX8" fmla="*/ 1910232 w 2883114"/>
                  <a:gd name="connsiteY8" fmla="*/ 2761424 h 2910186"/>
                  <a:gd name="connsiteX9" fmla="*/ 1312871 w 2883114"/>
                  <a:gd name="connsiteY9" fmla="*/ 2889968 h 2910186"/>
                  <a:gd name="connsiteX10" fmla="*/ 1166640 w 2883114"/>
                  <a:gd name="connsiteY10" fmla="*/ 2794067 h 2910186"/>
                  <a:gd name="connsiteX11" fmla="*/ 876953 w 2883114"/>
                  <a:gd name="connsiteY11" fmla="*/ 2518155 h 2910186"/>
                  <a:gd name="connsiteX12" fmla="*/ 214985 w 2883114"/>
                  <a:gd name="connsiteY12"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883114 w 2883114"/>
                  <a:gd name="connsiteY5" fmla="*/ 1202886 h 2910186"/>
                  <a:gd name="connsiteX6" fmla="*/ 2254234 w 2883114"/>
                  <a:gd name="connsiteY6" fmla="*/ 1645850 h 2910186"/>
                  <a:gd name="connsiteX7" fmla="*/ 2359016 w 2883114"/>
                  <a:gd name="connsiteY7" fmla="*/ 2426202 h 2910186"/>
                  <a:gd name="connsiteX8" fmla="*/ 1910232 w 2883114"/>
                  <a:gd name="connsiteY8" fmla="*/ 2761424 h 2910186"/>
                  <a:gd name="connsiteX9" fmla="*/ 1312871 w 2883114"/>
                  <a:gd name="connsiteY9" fmla="*/ 2889968 h 2910186"/>
                  <a:gd name="connsiteX10" fmla="*/ 1166640 w 2883114"/>
                  <a:gd name="connsiteY10" fmla="*/ 2794067 h 2910186"/>
                  <a:gd name="connsiteX11" fmla="*/ 876953 w 2883114"/>
                  <a:gd name="connsiteY11" fmla="*/ 2518155 h 2910186"/>
                  <a:gd name="connsiteX12" fmla="*/ 214985 w 2883114"/>
                  <a:gd name="connsiteY12"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883114 w 2883114"/>
                  <a:gd name="connsiteY5" fmla="*/ 1202886 h 2910186"/>
                  <a:gd name="connsiteX6" fmla="*/ 2254234 w 2883114"/>
                  <a:gd name="connsiteY6" fmla="*/ 1645850 h 2910186"/>
                  <a:gd name="connsiteX7" fmla="*/ 2359016 w 2883114"/>
                  <a:gd name="connsiteY7" fmla="*/ 2426202 h 2910186"/>
                  <a:gd name="connsiteX8" fmla="*/ 1910232 w 2883114"/>
                  <a:gd name="connsiteY8" fmla="*/ 2761424 h 2910186"/>
                  <a:gd name="connsiteX9" fmla="*/ 1312871 w 2883114"/>
                  <a:gd name="connsiteY9" fmla="*/ 2889968 h 2910186"/>
                  <a:gd name="connsiteX10" fmla="*/ 1166640 w 2883114"/>
                  <a:gd name="connsiteY10" fmla="*/ 2794067 h 2910186"/>
                  <a:gd name="connsiteX11" fmla="*/ 876953 w 2883114"/>
                  <a:gd name="connsiteY11" fmla="*/ 2518155 h 2910186"/>
                  <a:gd name="connsiteX12" fmla="*/ 214985 w 2883114"/>
                  <a:gd name="connsiteY12"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54234 w 2883114"/>
                  <a:gd name="connsiteY7" fmla="*/ 1645850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49992 w 2883114"/>
                  <a:gd name="connsiteY7" fmla="*/ 1643688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43627 w 2883114"/>
                  <a:gd name="connsiteY7" fmla="*/ 1640445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49990 w 2883114"/>
                  <a:gd name="connsiteY7" fmla="*/ 1643688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49990 w 2883114"/>
                  <a:gd name="connsiteY7" fmla="*/ 1643688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49990 w 2883114"/>
                  <a:gd name="connsiteY7" fmla="*/ 1643688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3114" h="2910186">
                    <a:moveTo>
                      <a:pt x="214985" y="2322458"/>
                    </a:moveTo>
                    <a:cubicBezTo>
                      <a:pt x="37941" y="2183354"/>
                      <a:pt x="1540" y="1570028"/>
                      <a:pt x="0" y="1469910"/>
                    </a:cubicBezTo>
                    <a:cubicBezTo>
                      <a:pt x="19693" y="961011"/>
                      <a:pt x="178529" y="562062"/>
                      <a:pt x="388967" y="323798"/>
                    </a:cubicBezTo>
                    <a:cubicBezTo>
                      <a:pt x="576931" y="138514"/>
                      <a:pt x="914909" y="-128605"/>
                      <a:pt x="1375991" y="70441"/>
                    </a:cubicBezTo>
                    <a:cubicBezTo>
                      <a:pt x="1674194" y="230870"/>
                      <a:pt x="1691731" y="389766"/>
                      <a:pt x="1827676" y="468999"/>
                    </a:cubicBezTo>
                    <a:cubicBezTo>
                      <a:pt x="2076659" y="566931"/>
                      <a:pt x="2138727" y="450519"/>
                      <a:pt x="2513230" y="644642"/>
                    </a:cubicBezTo>
                    <a:cubicBezTo>
                      <a:pt x="2689136" y="766957"/>
                      <a:pt x="2851387" y="919009"/>
                      <a:pt x="2883114" y="1202886"/>
                    </a:cubicBezTo>
                    <a:cubicBezTo>
                      <a:pt x="2411964" y="1221460"/>
                      <a:pt x="2252068" y="1635102"/>
                      <a:pt x="2249990" y="1643688"/>
                    </a:cubicBezTo>
                    <a:cubicBezTo>
                      <a:pt x="2228613" y="1669165"/>
                      <a:pt x="2072099" y="2089785"/>
                      <a:pt x="2359016" y="2426202"/>
                    </a:cubicBezTo>
                    <a:cubicBezTo>
                      <a:pt x="2190729" y="2607104"/>
                      <a:pt x="1972602" y="2729066"/>
                      <a:pt x="1910232" y="2761424"/>
                    </a:cubicBezTo>
                    <a:cubicBezTo>
                      <a:pt x="1492136" y="2975379"/>
                      <a:pt x="1360377" y="2898142"/>
                      <a:pt x="1312871" y="2889968"/>
                    </a:cubicBezTo>
                    <a:cubicBezTo>
                      <a:pt x="1268796" y="2874189"/>
                      <a:pt x="1226603" y="2844225"/>
                      <a:pt x="1166640" y="2794067"/>
                    </a:cubicBezTo>
                    <a:cubicBezTo>
                      <a:pt x="1093987" y="2732098"/>
                      <a:pt x="1036470" y="2594101"/>
                      <a:pt x="876953" y="2518155"/>
                    </a:cubicBezTo>
                    <a:cubicBezTo>
                      <a:pt x="641230" y="2370083"/>
                      <a:pt x="479249" y="2511027"/>
                      <a:pt x="214985" y="23224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grpSp>
      <p:grpSp>
        <p:nvGrpSpPr>
          <p:cNvPr id="21" name="组合 20">
            <a:extLst>
              <a:ext uri="{FF2B5EF4-FFF2-40B4-BE49-F238E27FC236}">
                <a16:creationId xmlns:a16="http://schemas.microsoft.com/office/drawing/2014/main" id="{50774625-14E2-413B-B00C-1F0D8640842A}"/>
              </a:ext>
            </a:extLst>
          </p:cNvPr>
          <p:cNvGrpSpPr/>
          <p:nvPr/>
        </p:nvGrpSpPr>
        <p:grpSpPr>
          <a:xfrm>
            <a:off x="3664824" y="2094494"/>
            <a:ext cx="1397796" cy="2494239"/>
            <a:chOff x="7454572" y="3966220"/>
            <a:chExt cx="1397796" cy="2494239"/>
          </a:xfrm>
          <a:effectLst>
            <a:outerShdw blurRad="50800" dist="38100" dir="2700000" algn="tl" rotWithShape="0">
              <a:prstClr val="black">
                <a:alpha val="40000"/>
              </a:prstClr>
            </a:outerShdw>
          </a:effectLst>
        </p:grpSpPr>
        <p:sp>
          <p:nvSpPr>
            <p:cNvPr id="22" name="圆角矩形 57">
              <a:extLst>
                <a:ext uri="{FF2B5EF4-FFF2-40B4-BE49-F238E27FC236}">
                  <a16:creationId xmlns:a16="http://schemas.microsoft.com/office/drawing/2014/main" id="{F326610A-B822-4668-8392-629481A2966A}"/>
                </a:ext>
              </a:extLst>
            </p:cNvPr>
            <p:cNvSpPr/>
            <p:nvPr/>
          </p:nvSpPr>
          <p:spPr>
            <a:xfrm flipH="1">
              <a:off x="8763019" y="5180530"/>
              <a:ext cx="35215" cy="420515"/>
            </a:xfrm>
            <a:prstGeom prst="roundRect">
              <a:avLst>
                <a:gd name="adj" fmla="val 50000"/>
              </a:avLst>
            </a:prstGeom>
            <a:solidFill>
              <a:srgbClr val="B4B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23" name="任意多边形 49">
              <a:extLst>
                <a:ext uri="{FF2B5EF4-FFF2-40B4-BE49-F238E27FC236}">
                  <a16:creationId xmlns:a16="http://schemas.microsoft.com/office/drawing/2014/main" id="{464FA5DF-4CAC-43BD-8ACC-B196801AE982}"/>
                </a:ext>
              </a:extLst>
            </p:cNvPr>
            <p:cNvSpPr/>
            <p:nvPr/>
          </p:nvSpPr>
          <p:spPr>
            <a:xfrm>
              <a:off x="7600428" y="3966220"/>
              <a:ext cx="1043787" cy="509573"/>
            </a:xfrm>
            <a:custGeom>
              <a:avLst/>
              <a:gdLst>
                <a:gd name="connsiteX0" fmla="*/ 0 w 3343836"/>
                <a:gd name="connsiteY0" fmla="*/ 0 h 1452778"/>
                <a:gd name="connsiteX1" fmla="*/ 3343836 w 3343836"/>
                <a:gd name="connsiteY1" fmla="*/ 0 h 1452778"/>
                <a:gd name="connsiteX2" fmla="*/ 3343836 w 3343836"/>
                <a:gd name="connsiteY2" fmla="*/ 1452778 h 1452778"/>
                <a:gd name="connsiteX3" fmla="*/ 2972831 w 3343836"/>
                <a:gd name="connsiteY3" fmla="*/ 1452778 h 1452778"/>
                <a:gd name="connsiteX4" fmla="*/ 2956565 w 3343836"/>
                <a:gd name="connsiteY4" fmla="*/ 1422810 h 1452778"/>
                <a:gd name="connsiteX5" fmla="*/ 2522324 w 3343836"/>
                <a:gd name="connsiteY5" fmla="*/ 1191926 h 1452778"/>
                <a:gd name="connsiteX6" fmla="*/ 792735 w 3343836"/>
                <a:gd name="connsiteY6" fmla="*/ 1191926 h 1452778"/>
                <a:gd name="connsiteX7" fmla="*/ 358495 w 3343836"/>
                <a:gd name="connsiteY7" fmla="*/ 1422810 h 1452778"/>
                <a:gd name="connsiteX8" fmla="*/ 342229 w 3343836"/>
                <a:gd name="connsiteY8" fmla="*/ 1452778 h 1452778"/>
                <a:gd name="connsiteX9" fmla="*/ 0 w 3343836"/>
                <a:gd name="connsiteY9" fmla="*/ 1452778 h 1452778"/>
                <a:gd name="connsiteX0" fmla="*/ 0 w 3343836"/>
                <a:gd name="connsiteY0" fmla="*/ 0 h 1452778"/>
                <a:gd name="connsiteX1" fmla="*/ 3343836 w 3343836"/>
                <a:gd name="connsiteY1" fmla="*/ 0 h 1452778"/>
                <a:gd name="connsiteX2" fmla="*/ 3343836 w 3343836"/>
                <a:gd name="connsiteY2" fmla="*/ 1452778 h 1452778"/>
                <a:gd name="connsiteX3" fmla="*/ 2972831 w 3343836"/>
                <a:gd name="connsiteY3" fmla="*/ 1452778 h 1452778"/>
                <a:gd name="connsiteX4" fmla="*/ 2956565 w 3343836"/>
                <a:gd name="connsiteY4" fmla="*/ 1422810 h 1452778"/>
                <a:gd name="connsiteX5" fmla="*/ 2522324 w 3343836"/>
                <a:gd name="connsiteY5" fmla="*/ 1191926 h 1452778"/>
                <a:gd name="connsiteX6" fmla="*/ 792735 w 3343836"/>
                <a:gd name="connsiteY6" fmla="*/ 1191926 h 1452778"/>
                <a:gd name="connsiteX7" fmla="*/ 358495 w 3343836"/>
                <a:gd name="connsiteY7" fmla="*/ 1422810 h 1452778"/>
                <a:gd name="connsiteX8" fmla="*/ 775616 w 3343836"/>
                <a:gd name="connsiteY8" fmla="*/ 995578 h 1452778"/>
                <a:gd name="connsiteX9" fmla="*/ 0 w 3343836"/>
                <a:gd name="connsiteY9" fmla="*/ 1452778 h 1452778"/>
                <a:gd name="connsiteX10" fmla="*/ 0 w 3343836"/>
                <a:gd name="connsiteY10" fmla="*/ 0 h 1452778"/>
                <a:gd name="connsiteX0" fmla="*/ 0 w 3343836"/>
                <a:gd name="connsiteY0" fmla="*/ 0 h 1452778"/>
                <a:gd name="connsiteX1" fmla="*/ 3343836 w 3343836"/>
                <a:gd name="connsiteY1" fmla="*/ 0 h 1452778"/>
                <a:gd name="connsiteX2" fmla="*/ 3343836 w 3343836"/>
                <a:gd name="connsiteY2" fmla="*/ 1452778 h 1452778"/>
                <a:gd name="connsiteX3" fmla="*/ 2972831 w 3343836"/>
                <a:gd name="connsiteY3" fmla="*/ 1452778 h 1452778"/>
                <a:gd name="connsiteX4" fmla="*/ 2956565 w 3343836"/>
                <a:gd name="connsiteY4" fmla="*/ 1422810 h 1452778"/>
                <a:gd name="connsiteX5" fmla="*/ 2522324 w 3343836"/>
                <a:gd name="connsiteY5" fmla="*/ 1191926 h 1452778"/>
                <a:gd name="connsiteX6" fmla="*/ 792735 w 3343836"/>
                <a:gd name="connsiteY6" fmla="*/ 1191926 h 1452778"/>
                <a:gd name="connsiteX7" fmla="*/ 358495 w 3343836"/>
                <a:gd name="connsiteY7" fmla="*/ 1422810 h 1452778"/>
                <a:gd name="connsiteX8" fmla="*/ 775616 w 3343836"/>
                <a:gd name="connsiteY8" fmla="*/ 995578 h 1452778"/>
                <a:gd name="connsiteX9" fmla="*/ 857250 w 3343836"/>
                <a:gd name="connsiteY9" fmla="*/ 328828 h 1452778"/>
                <a:gd name="connsiteX10" fmla="*/ 0 w 3343836"/>
                <a:gd name="connsiteY10" fmla="*/ 0 h 1452778"/>
                <a:gd name="connsiteX0" fmla="*/ 722592 w 2985341"/>
                <a:gd name="connsiteY0" fmla="*/ 242887 h 1452778"/>
                <a:gd name="connsiteX1" fmla="*/ 2985341 w 2985341"/>
                <a:gd name="connsiteY1" fmla="*/ 0 h 1452778"/>
                <a:gd name="connsiteX2" fmla="*/ 2985341 w 2985341"/>
                <a:gd name="connsiteY2" fmla="*/ 1452778 h 1452778"/>
                <a:gd name="connsiteX3" fmla="*/ 2614336 w 2985341"/>
                <a:gd name="connsiteY3" fmla="*/ 1452778 h 1452778"/>
                <a:gd name="connsiteX4" fmla="*/ 2598070 w 2985341"/>
                <a:gd name="connsiteY4" fmla="*/ 1422810 h 1452778"/>
                <a:gd name="connsiteX5" fmla="*/ 2163829 w 2985341"/>
                <a:gd name="connsiteY5" fmla="*/ 1191926 h 1452778"/>
                <a:gd name="connsiteX6" fmla="*/ 434240 w 2985341"/>
                <a:gd name="connsiteY6" fmla="*/ 1191926 h 1452778"/>
                <a:gd name="connsiteX7" fmla="*/ 0 w 2985341"/>
                <a:gd name="connsiteY7" fmla="*/ 1422810 h 1452778"/>
                <a:gd name="connsiteX8" fmla="*/ 417121 w 2985341"/>
                <a:gd name="connsiteY8" fmla="*/ 995578 h 1452778"/>
                <a:gd name="connsiteX9" fmla="*/ 498755 w 2985341"/>
                <a:gd name="connsiteY9" fmla="*/ 328828 h 1452778"/>
                <a:gd name="connsiteX10" fmla="*/ 722592 w 2985341"/>
                <a:gd name="connsiteY10" fmla="*/ 242887 h 1452778"/>
                <a:gd name="connsiteX0" fmla="*/ 722592 w 2985341"/>
                <a:gd name="connsiteY0" fmla="*/ 0 h 1209891"/>
                <a:gd name="connsiteX1" fmla="*/ 2028079 w 2985341"/>
                <a:gd name="connsiteY1" fmla="*/ 33338 h 1209891"/>
                <a:gd name="connsiteX2" fmla="*/ 2985341 w 2985341"/>
                <a:gd name="connsiteY2" fmla="*/ 1209891 h 1209891"/>
                <a:gd name="connsiteX3" fmla="*/ 2614336 w 2985341"/>
                <a:gd name="connsiteY3" fmla="*/ 1209891 h 1209891"/>
                <a:gd name="connsiteX4" fmla="*/ 2598070 w 2985341"/>
                <a:gd name="connsiteY4" fmla="*/ 1179923 h 1209891"/>
                <a:gd name="connsiteX5" fmla="*/ 2163829 w 2985341"/>
                <a:gd name="connsiteY5" fmla="*/ 949039 h 1209891"/>
                <a:gd name="connsiteX6" fmla="*/ 434240 w 2985341"/>
                <a:gd name="connsiteY6" fmla="*/ 949039 h 1209891"/>
                <a:gd name="connsiteX7" fmla="*/ 0 w 2985341"/>
                <a:gd name="connsiteY7" fmla="*/ 1179923 h 1209891"/>
                <a:gd name="connsiteX8" fmla="*/ 417121 w 2985341"/>
                <a:gd name="connsiteY8" fmla="*/ 752691 h 1209891"/>
                <a:gd name="connsiteX9" fmla="*/ 498755 w 2985341"/>
                <a:gd name="connsiteY9" fmla="*/ 85941 h 1209891"/>
                <a:gd name="connsiteX10" fmla="*/ 722592 w 2985341"/>
                <a:gd name="connsiteY10" fmla="*/ 0 h 1209891"/>
                <a:gd name="connsiteX0" fmla="*/ 722592 w 2985341"/>
                <a:gd name="connsiteY0" fmla="*/ 0 h 1209891"/>
                <a:gd name="connsiteX1" fmla="*/ 2028079 w 2985341"/>
                <a:gd name="connsiteY1" fmla="*/ 33338 h 1209891"/>
                <a:gd name="connsiteX2" fmla="*/ 2985341 w 2985341"/>
                <a:gd name="connsiteY2" fmla="*/ 1209891 h 1209891"/>
                <a:gd name="connsiteX3" fmla="*/ 2614336 w 2985341"/>
                <a:gd name="connsiteY3" fmla="*/ 1209891 h 1209891"/>
                <a:gd name="connsiteX4" fmla="*/ 2555207 w 2985341"/>
                <a:gd name="connsiteY4" fmla="*/ 1070385 h 1209891"/>
                <a:gd name="connsiteX5" fmla="*/ 2163829 w 2985341"/>
                <a:gd name="connsiteY5" fmla="*/ 949039 h 1209891"/>
                <a:gd name="connsiteX6" fmla="*/ 434240 w 2985341"/>
                <a:gd name="connsiteY6" fmla="*/ 949039 h 1209891"/>
                <a:gd name="connsiteX7" fmla="*/ 0 w 2985341"/>
                <a:gd name="connsiteY7" fmla="*/ 1179923 h 1209891"/>
                <a:gd name="connsiteX8" fmla="*/ 417121 w 2985341"/>
                <a:gd name="connsiteY8" fmla="*/ 752691 h 1209891"/>
                <a:gd name="connsiteX9" fmla="*/ 498755 w 2985341"/>
                <a:gd name="connsiteY9" fmla="*/ 85941 h 1209891"/>
                <a:gd name="connsiteX10" fmla="*/ 722592 w 2985341"/>
                <a:gd name="connsiteY10" fmla="*/ 0 h 1209891"/>
                <a:gd name="connsiteX0" fmla="*/ 722592 w 2985341"/>
                <a:gd name="connsiteY0" fmla="*/ 0 h 1209891"/>
                <a:gd name="connsiteX1" fmla="*/ 2028079 w 2985341"/>
                <a:gd name="connsiteY1" fmla="*/ 33338 h 1209891"/>
                <a:gd name="connsiteX2" fmla="*/ 2985341 w 2985341"/>
                <a:gd name="connsiteY2" fmla="*/ 1209891 h 1209891"/>
                <a:gd name="connsiteX3" fmla="*/ 2614336 w 2985341"/>
                <a:gd name="connsiteY3" fmla="*/ 1209891 h 1209891"/>
                <a:gd name="connsiteX4" fmla="*/ 2383757 w 2985341"/>
                <a:gd name="connsiteY4" fmla="*/ 1017998 h 1209891"/>
                <a:gd name="connsiteX5" fmla="*/ 2163829 w 2985341"/>
                <a:gd name="connsiteY5" fmla="*/ 949039 h 1209891"/>
                <a:gd name="connsiteX6" fmla="*/ 434240 w 2985341"/>
                <a:gd name="connsiteY6" fmla="*/ 949039 h 1209891"/>
                <a:gd name="connsiteX7" fmla="*/ 0 w 2985341"/>
                <a:gd name="connsiteY7" fmla="*/ 1179923 h 1209891"/>
                <a:gd name="connsiteX8" fmla="*/ 417121 w 2985341"/>
                <a:gd name="connsiteY8" fmla="*/ 752691 h 1209891"/>
                <a:gd name="connsiteX9" fmla="*/ 498755 w 2985341"/>
                <a:gd name="connsiteY9" fmla="*/ 85941 h 1209891"/>
                <a:gd name="connsiteX10" fmla="*/ 722592 w 2985341"/>
                <a:gd name="connsiteY10" fmla="*/ 0 h 1209891"/>
                <a:gd name="connsiteX0" fmla="*/ 722592 w 2985341"/>
                <a:gd name="connsiteY0" fmla="*/ 0 h 1209891"/>
                <a:gd name="connsiteX1" fmla="*/ 2028079 w 2985341"/>
                <a:gd name="connsiteY1" fmla="*/ 33338 h 1209891"/>
                <a:gd name="connsiteX2" fmla="*/ 2985341 w 2985341"/>
                <a:gd name="connsiteY2" fmla="*/ 1209891 h 1209891"/>
                <a:gd name="connsiteX3" fmla="*/ 2161899 w 2985341"/>
                <a:gd name="connsiteY3" fmla="*/ 719354 h 1209891"/>
                <a:gd name="connsiteX4" fmla="*/ 2383757 w 2985341"/>
                <a:gd name="connsiteY4" fmla="*/ 1017998 h 1209891"/>
                <a:gd name="connsiteX5" fmla="*/ 2163829 w 2985341"/>
                <a:gd name="connsiteY5" fmla="*/ 949039 h 1209891"/>
                <a:gd name="connsiteX6" fmla="*/ 434240 w 2985341"/>
                <a:gd name="connsiteY6" fmla="*/ 949039 h 1209891"/>
                <a:gd name="connsiteX7" fmla="*/ 0 w 2985341"/>
                <a:gd name="connsiteY7" fmla="*/ 1179923 h 1209891"/>
                <a:gd name="connsiteX8" fmla="*/ 417121 w 2985341"/>
                <a:gd name="connsiteY8" fmla="*/ 752691 h 1209891"/>
                <a:gd name="connsiteX9" fmla="*/ 498755 w 2985341"/>
                <a:gd name="connsiteY9" fmla="*/ 85941 h 1209891"/>
                <a:gd name="connsiteX10" fmla="*/ 722592 w 2985341"/>
                <a:gd name="connsiteY10" fmla="*/ 0 h 1209891"/>
                <a:gd name="connsiteX0" fmla="*/ 722592 w 2383757"/>
                <a:gd name="connsiteY0" fmla="*/ 0 h 1179923"/>
                <a:gd name="connsiteX1" fmla="*/ 2028079 w 2383757"/>
                <a:gd name="connsiteY1" fmla="*/ 33338 h 1179923"/>
                <a:gd name="connsiteX2" fmla="*/ 2142379 w 2383757"/>
                <a:gd name="connsiteY2" fmla="*/ 424079 h 1179923"/>
                <a:gd name="connsiteX3" fmla="*/ 2161899 w 2383757"/>
                <a:gd name="connsiteY3" fmla="*/ 719354 h 1179923"/>
                <a:gd name="connsiteX4" fmla="*/ 2383757 w 2383757"/>
                <a:gd name="connsiteY4" fmla="*/ 1017998 h 1179923"/>
                <a:gd name="connsiteX5" fmla="*/ 2163829 w 2383757"/>
                <a:gd name="connsiteY5" fmla="*/ 949039 h 1179923"/>
                <a:gd name="connsiteX6" fmla="*/ 434240 w 2383757"/>
                <a:gd name="connsiteY6" fmla="*/ 949039 h 1179923"/>
                <a:gd name="connsiteX7" fmla="*/ 0 w 2383757"/>
                <a:gd name="connsiteY7" fmla="*/ 1179923 h 1179923"/>
                <a:gd name="connsiteX8" fmla="*/ 417121 w 2383757"/>
                <a:gd name="connsiteY8" fmla="*/ 752691 h 1179923"/>
                <a:gd name="connsiteX9" fmla="*/ 498755 w 2383757"/>
                <a:gd name="connsiteY9" fmla="*/ 85941 h 1179923"/>
                <a:gd name="connsiteX10" fmla="*/ 722592 w 2383757"/>
                <a:gd name="connsiteY10" fmla="*/ 0 h 1179923"/>
                <a:gd name="connsiteX0" fmla="*/ 503517 w 2164682"/>
                <a:gd name="connsiteY0" fmla="*/ 0 h 1017998"/>
                <a:gd name="connsiteX1" fmla="*/ 1809004 w 2164682"/>
                <a:gd name="connsiteY1" fmla="*/ 33338 h 1017998"/>
                <a:gd name="connsiteX2" fmla="*/ 1923304 w 2164682"/>
                <a:gd name="connsiteY2" fmla="*/ 424079 h 1017998"/>
                <a:gd name="connsiteX3" fmla="*/ 1942824 w 2164682"/>
                <a:gd name="connsiteY3" fmla="*/ 719354 h 1017998"/>
                <a:gd name="connsiteX4" fmla="*/ 2164682 w 2164682"/>
                <a:gd name="connsiteY4" fmla="*/ 1017998 h 1017998"/>
                <a:gd name="connsiteX5" fmla="*/ 1944754 w 2164682"/>
                <a:gd name="connsiteY5" fmla="*/ 949039 h 1017998"/>
                <a:gd name="connsiteX6" fmla="*/ 215165 w 2164682"/>
                <a:gd name="connsiteY6" fmla="*/ 949039 h 1017998"/>
                <a:gd name="connsiteX7" fmla="*/ 0 w 2164682"/>
                <a:gd name="connsiteY7" fmla="*/ 984660 h 1017998"/>
                <a:gd name="connsiteX8" fmla="*/ 198046 w 2164682"/>
                <a:gd name="connsiteY8" fmla="*/ 752691 h 1017998"/>
                <a:gd name="connsiteX9" fmla="*/ 279680 w 2164682"/>
                <a:gd name="connsiteY9" fmla="*/ 85941 h 1017998"/>
                <a:gd name="connsiteX10" fmla="*/ 503517 w 2164682"/>
                <a:gd name="connsiteY10" fmla="*/ 0 h 1017998"/>
                <a:gd name="connsiteX0" fmla="*/ 503519 w 2164684"/>
                <a:gd name="connsiteY0" fmla="*/ 0 h 1017998"/>
                <a:gd name="connsiteX1" fmla="*/ 1809006 w 2164684"/>
                <a:gd name="connsiteY1" fmla="*/ 33338 h 1017998"/>
                <a:gd name="connsiteX2" fmla="*/ 1923306 w 2164684"/>
                <a:gd name="connsiteY2" fmla="*/ 424079 h 1017998"/>
                <a:gd name="connsiteX3" fmla="*/ 1942826 w 2164684"/>
                <a:gd name="connsiteY3" fmla="*/ 719354 h 1017998"/>
                <a:gd name="connsiteX4" fmla="*/ 2164684 w 2164684"/>
                <a:gd name="connsiteY4" fmla="*/ 1017998 h 1017998"/>
                <a:gd name="connsiteX5" fmla="*/ 1944756 w 2164684"/>
                <a:gd name="connsiteY5" fmla="*/ 949039 h 1017998"/>
                <a:gd name="connsiteX6" fmla="*/ 215167 w 2164684"/>
                <a:gd name="connsiteY6" fmla="*/ 949039 h 1017998"/>
                <a:gd name="connsiteX7" fmla="*/ 2 w 2164684"/>
                <a:gd name="connsiteY7" fmla="*/ 984660 h 1017998"/>
                <a:gd name="connsiteX8" fmla="*/ 198048 w 2164684"/>
                <a:gd name="connsiteY8" fmla="*/ 752691 h 1017998"/>
                <a:gd name="connsiteX9" fmla="*/ 279682 w 2164684"/>
                <a:gd name="connsiteY9" fmla="*/ 85941 h 1017998"/>
                <a:gd name="connsiteX10" fmla="*/ 503519 w 2164684"/>
                <a:gd name="connsiteY10" fmla="*/ 0 h 1017998"/>
                <a:gd name="connsiteX0" fmla="*/ 503519 w 2164684"/>
                <a:gd name="connsiteY0" fmla="*/ 0 h 1017998"/>
                <a:gd name="connsiteX1" fmla="*/ 1809006 w 2164684"/>
                <a:gd name="connsiteY1" fmla="*/ 33338 h 1017998"/>
                <a:gd name="connsiteX2" fmla="*/ 1923306 w 2164684"/>
                <a:gd name="connsiteY2" fmla="*/ 424079 h 1017998"/>
                <a:gd name="connsiteX3" fmla="*/ 1942826 w 2164684"/>
                <a:gd name="connsiteY3" fmla="*/ 719354 h 1017998"/>
                <a:gd name="connsiteX4" fmla="*/ 2164684 w 2164684"/>
                <a:gd name="connsiteY4" fmla="*/ 1017998 h 1017998"/>
                <a:gd name="connsiteX5" fmla="*/ 1944756 w 2164684"/>
                <a:gd name="connsiteY5" fmla="*/ 949039 h 1017998"/>
                <a:gd name="connsiteX6" fmla="*/ 215167 w 2164684"/>
                <a:gd name="connsiteY6" fmla="*/ 949039 h 1017998"/>
                <a:gd name="connsiteX7" fmla="*/ 2 w 2164684"/>
                <a:gd name="connsiteY7" fmla="*/ 984660 h 1017998"/>
                <a:gd name="connsiteX8" fmla="*/ 198048 w 2164684"/>
                <a:gd name="connsiteY8" fmla="*/ 752691 h 1017998"/>
                <a:gd name="connsiteX9" fmla="*/ 279682 w 2164684"/>
                <a:gd name="connsiteY9" fmla="*/ 85941 h 1017998"/>
                <a:gd name="connsiteX10" fmla="*/ 503519 w 2164684"/>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0 w 2188495"/>
                <a:gd name="connsiteY0" fmla="*/ 0 h 1017998"/>
                <a:gd name="connsiteX1" fmla="*/ 1832817 w 2188495"/>
                <a:gd name="connsiteY1" fmla="*/ 33338 h 1017998"/>
                <a:gd name="connsiteX2" fmla="*/ 1947117 w 2188495"/>
                <a:gd name="connsiteY2" fmla="*/ 424079 h 1017998"/>
                <a:gd name="connsiteX3" fmla="*/ 1966637 w 2188495"/>
                <a:gd name="connsiteY3" fmla="*/ 719354 h 1017998"/>
                <a:gd name="connsiteX4" fmla="*/ 2188495 w 2188495"/>
                <a:gd name="connsiteY4" fmla="*/ 1017998 h 1017998"/>
                <a:gd name="connsiteX5" fmla="*/ 1968567 w 2188495"/>
                <a:gd name="connsiteY5" fmla="*/ 949039 h 1017998"/>
                <a:gd name="connsiteX6" fmla="*/ 238978 w 2188495"/>
                <a:gd name="connsiteY6" fmla="*/ 949039 h 1017998"/>
                <a:gd name="connsiteX7" fmla="*/ 0 w 2188495"/>
                <a:gd name="connsiteY7" fmla="*/ 1006091 h 1017998"/>
                <a:gd name="connsiteX8" fmla="*/ 221859 w 2188495"/>
                <a:gd name="connsiteY8" fmla="*/ 752691 h 1017998"/>
                <a:gd name="connsiteX9" fmla="*/ 303493 w 2188495"/>
                <a:gd name="connsiteY9" fmla="*/ 85941 h 1017998"/>
                <a:gd name="connsiteX10" fmla="*/ 527330 w 2188495"/>
                <a:gd name="connsiteY10" fmla="*/ 0 h 1017998"/>
                <a:gd name="connsiteX0" fmla="*/ 527330 w 2188495"/>
                <a:gd name="connsiteY0" fmla="*/ 0 h 1017998"/>
                <a:gd name="connsiteX1" fmla="*/ 1832817 w 2188495"/>
                <a:gd name="connsiteY1" fmla="*/ 33338 h 1017998"/>
                <a:gd name="connsiteX2" fmla="*/ 1947117 w 2188495"/>
                <a:gd name="connsiteY2" fmla="*/ 424079 h 1017998"/>
                <a:gd name="connsiteX3" fmla="*/ 1966637 w 2188495"/>
                <a:gd name="connsiteY3" fmla="*/ 719354 h 1017998"/>
                <a:gd name="connsiteX4" fmla="*/ 2188495 w 2188495"/>
                <a:gd name="connsiteY4" fmla="*/ 1017998 h 1017998"/>
                <a:gd name="connsiteX5" fmla="*/ 1968567 w 2188495"/>
                <a:gd name="connsiteY5" fmla="*/ 949039 h 1017998"/>
                <a:gd name="connsiteX6" fmla="*/ 238978 w 2188495"/>
                <a:gd name="connsiteY6" fmla="*/ 949039 h 1017998"/>
                <a:gd name="connsiteX7" fmla="*/ 0 w 2188495"/>
                <a:gd name="connsiteY7" fmla="*/ 1006091 h 1017998"/>
                <a:gd name="connsiteX8" fmla="*/ 219477 w 2188495"/>
                <a:gd name="connsiteY8" fmla="*/ 743166 h 1017998"/>
                <a:gd name="connsiteX9" fmla="*/ 303493 w 2188495"/>
                <a:gd name="connsiteY9" fmla="*/ 85941 h 1017998"/>
                <a:gd name="connsiteX10" fmla="*/ 527330 w 2188495"/>
                <a:gd name="connsiteY10" fmla="*/ 0 h 1017998"/>
                <a:gd name="connsiteX0" fmla="*/ 527330 w 2188495"/>
                <a:gd name="connsiteY0" fmla="*/ 0 h 1017998"/>
                <a:gd name="connsiteX1" fmla="*/ 1832817 w 2188495"/>
                <a:gd name="connsiteY1" fmla="*/ 33338 h 1017998"/>
                <a:gd name="connsiteX2" fmla="*/ 1947117 w 2188495"/>
                <a:gd name="connsiteY2" fmla="*/ 424079 h 1017998"/>
                <a:gd name="connsiteX3" fmla="*/ 1966637 w 2188495"/>
                <a:gd name="connsiteY3" fmla="*/ 719354 h 1017998"/>
                <a:gd name="connsiteX4" fmla="*/ 2188495 w 2188495"/>
                <a:gd name="connsiteY4" fmla="*/ 1017998 h 1017998"/>
                <a:gd name="connsiteX5" fmla="*/ 1968567 w 2188495"/>
                <a:gd name="connsiteY5" fmla="*/ 949039 h 1017998"/>
                <a:gd name="connsiteX6" fmla="*/ 238978 w 2188495"/>
                <a:gd name="connsiteY6" fmla="*/ 949039 h 1017998"/>
                <a:gd name="connsiteX7" fmla="*/ 0 w 2188495"/>
                <a:gd name="connsiteY7" fmla="*/ 1006091 h 1017998"/>
                <a:gd name="connsiteX8" fmla="*/ 219477 w 2188495"/>
                <a:gd name="connsiteY8" fmla="*/ 743166 h 1017998"/>
                <a:gd name="connsiteX9" fmla="*/ 303493 w 2188495"/>
                <a:gd name="connsiteY9" fmla="*/ 85941 h 1017998"/>
                <a:gd name="connsiteX10" fmla="*/ 527330 w 2188495"/>
                <a:gd name="connsiteY10" fmla="*/ 0 h 1017998"/>
                <a:gd name="connsiteX0" fmla="*/ 527330 w 2188495"/>
                <a:gd name="connsiteY0" fmla="*/ 50241 h 1068239"/>
                <a:gd name="connsiteX1" fmla="*/ 1133989 w 2188495"/>
                <a:gd name="connsiteY1" fmla="*/ 363 h 1068239"/>
                <a:gd name="connsiteX2" fmla="*/ 1832817 w 2188495"/>
                <a:gd name="connsiteY2" fmla="*/ 83579 h 1068239"/>
                <a:gd name="connsiteX3" fmla="*/ 1947117 w 2188495"/>
                <a:gd name="connsiteY3" fmla="*/ 474320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47117 w 2188495"/>
                <a:gd name="connsiteY3" fmla="*/ 474320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47117 w 2188495"/>
                <a:gd name="connsiteY3" fmla="*/ 474320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47117 w 2188495"/>
                <a:gd name="connsiteY3" fmla="*/ 474320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43142 h 1068284"/>
                <a:gd name="connsiteX1" fmla="*/ 1133989 w 2188495"/>
                <a:gd name="connsiteY1" fmla="*/ 408 h 1068284"/>
                <a:gd name="connsiteX2" fmla="*/ 1832817 w 2188495"/>
                <a:gd name="connsiteY2" fmla="*/ 83624 h 1068284"/>
                <a:gd name="connsiteX3" fmla="*/ 1937592 w 2188495"/>
                <a:gd name="connsiteY3" fmla="*/ 479128 h 1068284"/>
                <a:gd name="connsiteX4" fmla="*/ 1966637 w 2188495"/>
                <a:gd name="connsiteY4" fmla="*/ 769640 h 1068284"/>
                <a:gd name="connsiteX5" fmla="*/ 2188495 w 2188495"/>
                <a:gd name="connsiteY5" fmla="*/ 1068284 h 1068284"/>
                <a:gd name="connsiteX6" fmla="*/ 1968567 w 2188495"/>
                <a:gd name="connsiteY6" fmla="*/ 999325 h 1068284"/>
                <a:gd name="connsiteX7" fmla="*/ 238978 w 2188495"/>
                <a:gd name="connsiteY7" fmla="*/ 999325 h 1068284"/>
                <a:gd name="connsiteX8" fmla="*/ 0 w 2188495"/>
                <a:gd name="connsiteY8" fmla="*/ 1056377 h 1068284"/>
                <a:gd name="connsiteX9" fmla="*/ 219477 w 2188495"/>
                <a:gd name="connsiteY9" fmla="*/ 793452 h 1068284"/>
                <a:gd name="connsiteX10" fmla="*/ 303493 w 2188495"/>
                <a:gd name="connsiteY10" fmla="*/ 136227 h 1068284"/>
                <a:gd name="connsiteX11" fmla="*/ 527330 w 2188495"/>
                <a:gd name="connsiteY11" fmla="*/ 43142 h 1068284"/>
                <a:gd name="connsiteX0" fmla="*/ 527330 w 2188495"/>
                <a:gd name="connsiteY0" fmla="*/ 43142 h 1068284"/>
                <a:gd name="connsiteX1" fmla="*/ 1133989 w 2188495"/>
                <a:gd name="connsiteY1" fmla="*/ 408 h 1068284"/>
                <a:gd name="connsiteX2" fmla="*/ 1832817 w 2188495"/>
                <a:gd name="connsiteY2" fmla="*/ 83624 h 1068284"/>
                <a:gd name="connsiteX3" fmla="*/ 1937592 w 2188495"/>
                <a:gd name="connsiteY3" fmla="*/ 479128 h 1068284"/>
                <a:gd name="connsiteX4" fmla="*/ 1966637 w 2188495"/>
                <a:gd name="connsiteY4" fmla="*/ 769640 h 1068284"/>
                <a:gd name="connsiteX5" fmla="*/ 2188495 w 2188495"/>
                <a:gd name="connsiteY5" fmla="*/ 1068284 h 1068284"/>
                <a:gd name="connsiteX6" fmla="*/ 1968567 w 2188495"/>
                <a:gd name="connsiteY6" fmla="*/ 999325 h 1068284"/>
                <a:gd name="connsiteX7" fmla="*/ 238978 w 2188495"/>
                <a:gd name="connsiteY7" fmla="*/ 999325 h 1068284"/>
                <a:gd name="connsiteX8" fmla="*/ 0 w 2188495"/>
                <a:gd name="connsiteY8" fmla="*/ 1056377 h 1068284"/>
                <a:gd name="connsiteX9" fmla="*/ 219477 w 2188495"/>
                <a:gd name="connsiteY9" fmla="*/ 793452 h 1068284"/>
                <a:gd name="connsiteX10" fmla="*/ 303493 w 2188495"/>
                <a:gd name="connsiteY10" fmla="*/ 136227 h 1068284"/>
                <a:gd name="connsiteX11" fmla="*/ 527330 w 2188495"/>
                <a:gd name="connsiteY11" fmla="*/ 43142 h 1068284"/>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303493 w 2188495"/>
                <a:gd name="connsiteY10" fmla="*/ 13635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303493 w 2188495"/>
                <a:gd name="connsiteY10" fmla="*/ 13635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303493 w 2188495"/>
                <a:gd name="connsiteY10" fmla="*/ 13635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303493 w 2188495"/>
                <a:gd name="connsiteY10" fmla="*/ 13635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59011 w 2188495"/>
                <a:gd name="connsiteY2" fmla="*/ 109948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935211 w 2188495"/>
                <a:gd name="connsiteY2" fmla="*/ 71848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10624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8495" h="1068415">
                  <a:moveTo>
                    <a:pt x="527330" y="43273"/>
                  </a:moveTo>
                  <a:cubicBezTo>
                    <a:pt x="579531" y="34585"/>
                    <a:pt x="941294" y="-5060"/>
                    <a:pt x="1133989" y="539"/>
                  </a:cubicBezTo>
                  <a:cubicBezTo>
                    <a:pt x="1400269" y="-297"/>
                    <a:pt x="1821330" y="39347"/>
                    <a:pt x="1878061" y="121855"/>
                  </a:cubicBezTo>
                  <a:cubicBezTo>
                    <a:pt x="1909017" y="137802"/>
                    <a:pt x="1939973" y="475219"/>
                    <a:pt x="1937592" y="479259"/>
                  </a:cubicBezTo>
                  <a:lnTo>
                    <a:pt x="1966637" y="769771"/>
                  </a:lnTo>
                  <a:cubicBezTo>
                    <a:pt x="1985821" y="838363"/>
                    <a:pt x="2090730" y="1011730"/>
                    <a:pt x="2188495" y="1068415"/>
                  </a:cubicBezTo>
                  <a:cubicBezTo>
                    <a:pt x="2041999" y="995791"/>
                    <a:pt x="2039790" y="1006600"/>
                    <a:pt x="1968567" y="999456"/>
                  </a:cubicBezTo>
                  <a:lnTo>
                    <a:pt x="238978" y="999456"/>
                  </a:lnTo>
                  <a:cubicBezTo>
                    <a:pt x="236809" y="999456"/>
                    <a:pt x="110777" y="1007698"/>
                    <a:pt x="0" y="1056508"/>
                  </a:cubicBezTo>
                  <a:cubicBezTo>
                    <a:pt x="163646" y="979184"/>
                    <a:pt x="198706" y="837568"/>
                    <a:pt x="219477" y="793583"/>
                  </a:cubicBezTo>
                  <a:cubicBezTo>
                    <a:pt x="222083" y="766596"/>
                    <a:pt x="231832" y="801520"/>
                    <a:pt x="298731" y="155408"/>
                  </a:cubicBezTo>
                  <a:cubicBezTo>
                    <a:pt x="316194" y="102948"/>
                    <a:pt x="381280" y="60014"/>
                    <a:pt x="527330" y="43273"/>
                  </a:cubicBezTo>
                  <a:close/>
                </a:path>
              </a:pathLst>
            </a:custGeom>
            <a:solidFill>
              <a:srgbClr val="FED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24" name="任意多边形 50">
              <a:extLst>
                <a:ext uri="{FF2B5EF4-FFF2-40B4-BE49-F238E27FC236}">
                  <a16:creationId xmlns:a16="http://schemas.microsoft.com/office/drawing/2014/main" id="{F3DDD77B-692B-4370-8371-6D285F698AF2}"/>
                </a:ext>
              </a:extLst>
            </p:cNvPr>
            <p:cNvSpPr/>
            <p:nvPr/>
          </p:nvSpPr>
          <p:spPr>
            <a:xfrm>
              <a:off x="7599704" y="3966220"/>
              <a:ext cx="1043787" cy="509573"/>
            </a:xfrm>
            <a:custGeom>
              <a:avLst/>
              <a:gdLst>
                <a:gd name="connsiteX0" fmla="*/ 0 w 3343836"/>
                <a:gd name="connsiteY0" fmla="*/ 0 h 1452778"/>
                <a:gd name="connsiteX1" fmla="*/ 3343836 w 3343836"/>
                <a:gd name="connsiteY1" fmla="*/ 0 h 1452778"/>
                <a:gd name="connsiteX2" fmla="*/ 3343836 w 3343836"/>
                <a:gd name="connsiteY2" fmla="*/ 1452778 h 1452778"/>
                <a:gd name="connsiteX3" fmla="*/ 2972831 w 3343836"/>
                <a:gd name="connsiteY3" fmla="*/ 1452778 h 1452778"/>
                <a:gd name="connsiteX4" fmla="*/ 2956565 w 3343836"/>
                <a:gd name="connsiteY4" fmla="*/ 1422810 h 1452778"/>
                <a:gd name="connsiteX5" fmla="*/ 2522324 w 3343836"/>
                <a:gd name="connsiteY5" fmla="*/ 1191926 h 1452778"/>
                <a:gd name="connsiteX6" fmla="*/ 792735 w 3343836"/>
                <a:gd name="connsiteY6" fmla="*/ 1191926 h 1452778"/>
                <a:gd name="connsiteX7" fmla="*/ 358495 w 3343836"/>
                <a:gd name="connsiteY7" fmla="*/ 1422810 h 1452778"/>
                <a:gd name="connsiteX8" fmla="*/ 342229 w 3343836"/>
                <a:gd name="connsiteY8" fmla="*/ 1452778 h 1452778"/>
                <a:gd name="connsiteX9" fmla="*/ 0 w 3343836"/>
                <a:gd name="connsiteY9" fmla="*/ 1452778 h 1452778"/>
                <a:gd name="connsiteX0" fmla="*/ 0 w 3343836"/>
                <a:gd name="connsiteY0" fmla="*/ 0 h 1452778"/>
                <a:gd name="connsiteX1" fmla="*/ 3343836 w 3343836"/>
                <a:gd name="connsiteY1" fmla="*/ 0 h 1452778"/>
                <a:gd name="connsiteX2" fmla="*/ 3343836 w 3343836"/>
                <a:gd name="connsiteY2" fmla="*/ 1452778 h 1452778"/>
                <a:gd name="connsiteX3" fmla="*/ 2972831 w 3343836"/>
                <a:gd name="connsiteY3" fmla="*/ 1452778 h 1452778"/>
                <a:gd name="connsiteX4" fmla="*/ 2956565 w 3343836"/>
                <a:gd name="connsiteY4" fmla="*/ 1422810 h 1452778"/>
                <a:gd name="connsiteX5" fmla="*/ 2522324 w 3343836"/>
                <a:gd name="connsiteY5" fmla="*/ 1191926 h 1452778"/>
                <a:gd name="connsiteX6" fmla="*/ 792735 w 3343836"/>
                <a:gd name="connsiteY6" fmla="*/ 1191926 h 1452778"/>
                <a:gd name="connsiteX7" fmla="*/ 358495 w 3343836"/>
                <a:gd name="connsiteY7" fmla="*/ 1422810 h 1452778"/>
                <a:gd name="connsiteX8" fmla="*/ 775616 w 3343836"/>
                <a:gd name="connsiteY8" fmla="*/ 995578 h 1452778"/>
                <a:gd name="connsiteX9" fmla="*/ 0 w 3343836"/>
                <a:gd name="connsiteY9" fmla="*/ 1452778 h 1452778"/>
                <a:gd name="connsiteX10" fmla="*/ 0 w 3343836"/>
                <a:gd name="connsiteY10" fmla="*/ 0 h 1452778"/>
                <a:gd name="connsiteX0" fmla="*/ 0 w 3343836"/>
                <a:gd name="connsiteY0" fmla="*/ 0 h 1452778"/>
                <a:gd name="connsiteX1" fmla="*/ 3343836 w 3343836"/>
                <a:gd name="connsiteY1" fmla="*/ 0 h 1452778"/>
                <a:gd name="connsiteX2" fmla="*/ 3343836 w 3343836"/>
                <a:gd name="connsiteY2" fmla="*/ 1452778 h 1452778"/>
                <a:gd name="connsiteX3" fmla="*/ 2972831 w 3343836"/>
                <a:gd name="connsiteY3" fmla="*/ 1452778 h 1452778"/>
                <a:gd name="connsiteX4" fmla="*/ 2956565 w 3343836"/>
                <a:gd name="connsiteY4" fmla="*/ 1422810 h 1452778"/>
                <a:gd name="connsiteX5" fmla="*/ 2522324 w 3343836"/>
                <a:gd name="connsiteY5" fmla="*/ 1191926 h 1452778"/>
                <a:gd name="connsiteX6" fmla="*/ 792735 w 3343836"/>
                <a:gd name="connsiteY6" fmla="*/ 1191926 h 1452778"/>
                <a:gd name="connsiteX7" fmla="*/ 358495 w 3343836"/>
                <a:gd name="connsiteY7" fmla="*/ 1422810 h 1452778"/>
                <a:gd name="connsiteX8" fmla="*/ 775616 w 3343836"/>
                <a:gd name="connsiteY8" fmla="*/ 995578 h 1452778"/>
                <a:gd name="connsiteX9" fmla="*/ 857250 w 3343836"/>
                <a:gd name="connsiteY9" fmla="*/ 328828 h 1452778"/>
                <a:gd name="connsiteX10" fmla="*/ 0 w 3343836"/>
                <a:gd name="connsiteY10" fmla="*/ 0 h 1452778"/>
                <a:gd name="connsiteX0" fmla="*/ 722592 w 2985341"/>
                <a:gd name="connsiteY0" fmla="*/ 242887 h 1452778"/>
                <a:gd name="connsiteX1" fmla="*/ 2985341 w 2985341"/>
                <a:gd name="connsiteY1" fmla="*/ 0 h 1452778"/>
                <a:gd name="connsiteX2" fmla="*/ 2985341 w 2985341"/>
                <a:gd name="connsiteY2" fmla="*/ 1452778 h 1452778"/>
                <a:gd name="connsiteX3" fmla="*/ 2614336 w 2985341"/>
                <a:gd name="connsiteY3" fmla="*/ 1452778 h 1452778"/>
                <a:gd name="connsiteX4" fmla="*/ 2598070 w 2985341"/>
                <a:gd name="connsiteY4" fmla="*/ 1422810 h 1452778"/>
                <a:gd name="connsiteX5" fmla="*/ 2163829 w 2985341"/>
                <a:gd name="connsiteY5" fmla="*/ 1191926 h 1452778"/>
                <a:gd name="connsiteX6" fmla="*/ 434240 w 2985341"/>
                <a:gd name="connsiteY6" fmla="*/ 1191926 h 1452778"/>
                <a:gd name="connsiteX7" fmla="*/ 0 w 2985341"/>
                <a:gd name="connsiteY7" fmla="*/ 1422810 h 1452778"/>
                <a:gd name="connsiteX8" fmla="*/ 417121 w 2985341"/>
                <a:gd name="connsiteY8" fmla="*/ 995578 h 1452778"/>
                <a:gd name="connsiteX9" fmla="*/ 498755 w 2985341"/>
                <a:gd name="connsiteY9" fmla="*/ 328828 h 1452778"/>
                <a:gd name="connsiteX10" fmla="*/ 722592 w 2985341"/>
                <a:gd name="connsiteY10" fmla="*/ 242887 h 1452778"/>
                <a:gd name="connsiteX0" fmla="*/ 722592 w 2985341"/>
                <a:gd name="connsiteY0" fmla="*/ 0 h 1209891"/>
                <a:gd name="connsiteX1" fmla="*/ 2028079 w 2985341"/>
                <a:gd name="connsiteY1" fmla="*/ 33338 h 1209891"/>
                <a:gd name="connsiteX2" fmla="*/ 2985341 w 2985341"/>
                <a:gd name="connsiteY2" fmla="*/ 1209891 h 1209891"/>
                <a:gd name="connsiteX3" fmla="*/ 2614336 w 2985341"/>
                <a:gd name="connsiteY3" fmla="*/ 1209891 h 1209891"/>
                <a:gd name="connsiteX4" fmla="*/ 2598070 w 2985341"/>
                <a:gd name="connsiteY4" fmla="*/ 1179923 h 1209891"/>
                <a:gd name="connsiteX5" fmla="*/ 2163829 w 2985341"/>
                <a:gd name="connsiteY5" fmla="*/ 949039 h 1209891"/>
                <a:gd name="connsiteX6" fmla="*/ 434240 w 2985341"/>
                <a:gd name="connsiteY6" fmla="*/ 949039 h 1209891"/>
                <a:gd name="connsiteX7" fmla="*/ 0 w 2985341"/>
                <a:gd name="connsiteY7" fmla="*/ 1179923 h 1209891"/>
                <a:gd name="connsiteX8" fmla="*/ 417121 w 2985341"/>
                <a:gd name="connsiteY8" fmla="*/ 752691 h 1209891"/>
                <a:gd name="connsiteX9" fmla="*/ 498755 w 2985341"/>
                <a:gd name="connsiteY9" fmla="*/ 85941 h 1209891"/>
                <a:gd name="connsiteX10" fmla="*/ 722592 w 2985341"/>
                <a:gd name="connsiteY10" fmla="*/ 0 h 1209891"/>
                <a:gd name="connsiteX0" fmla="*/ 722592 w 2985341"/>
                <a:gd name="connsiteY0" fmla="*/ 0 h 1209891"/>
                <a:gd name="connsiteX1" fmla="*/ 2028079 w 2985341"/>
                <a:gd name="connsiteY1" fmla="*/ 33338 h 1209891"/>
                <a:gd name="connsiteX2" fmla="*/ 2985341 w 2985341"/>
                <a:gd name="connsiteY2" fmla="*/ 1209891 h 1209891"/>
                <a:gd name="connsiteX3" fmla="*/ 2614336 w 2985341"/>
                <a:gd name="connsiteY3" fmla="*/ 1209891 h 1209891"/>
                <a:gd name="connsiteX4" fmla="*/ 2555207 w 2985341"/>
                <a:gd name="connsiteY4" fmla="*/ 1070385 h 1209891"/>
                <a:gd name="connsiteX5" fmla="*/ 2163829 w 2985341"/>
                <a:gd name="connsiteY5" fmla="*/ 949039 h 1209891"/>
                <a:gd name="connsiteX6" fmla="*/ 434240 w 2985341"/>
                <a:gd name="connsiteY6" fmla="*/ 949039 h 1209891"/>
                <a:gd name="connsiteX7" fmla="*/ 0 w 2985341"/>
                <a:gd name="connsiteY7" fmla="*/ 1179923 h 1209891"/>
                <a:gd name="connsiteX8" fmla="*/ 417121 w 2985341"/>
                <a:gd name="connsiteY8" fmla="*/ 752691 h 1209891"/>
                <a:gd name="connsiteX9" fmla="*/ 498755 w 2985341"/>
                <a:gd name="connsiteY9" fmla="*/ 85941 h 1209891"/>
                <a:gd name="connsiteX10" fmla="*/ 722592 w 2985341"/>
                <a:gd name="connsiteY10" fmla="*/ 0 h 1209891"/>
                <a:gd name="connsiteX0" fmla="*/ 722592 w 2985341"/>
                <a:gd name="connsiteY0" fmla="*/ 0 h 1209891"/>
                <a:gd name="connsiteX1" fmla="*/ 2028079 w 2985341"/>
                <a:gd name="connsiteY1" fmla="*/ 33338 h 1209891"/>
                <a:gd name="connsiteX2" fmla="*/ 2985341 w 2985341"/>
                <a:gd name="connsiteY2" fmla="*/ 1209891 h 1209891"/>
                <a:gd name="connsiteX3" fmla="*/ 2614336 w 2985341"/>
                <a:gd name="connsiteY3" fmla="*/ 1209891 h 1209891"/>
                <a:gd name="connsiteX4" fmla="*/ 2383757 w 2985341"/>
                <a:gd name="connsiteY4" fmla="*/ 1017998 h 1209891"/>
                <a:gd name="connsiteX5" fmla="*/ 2163829 w 2985341"/>
                <a:gd name="connsiteY5" fmla="*/ 949039 h 1209891"/>
                <a:gd name="connsiteX6" fmla="*/ 434240 w 2985341"/>
                <a:gd name="connsiteY6" fmla="*/ 949039 h 1209891"/>
                <a:gd name="connsiteX7" fmla="*/ 0 w 2985341"/>
                <a:gd name="connsiteY7" fmla="*/ 1179923 h 1209891"/>
                <a:gd name="connsiteX8" fmla="*/ 417121 w 2985341"/>
                <a:gd name="connsiteY8" fmla="*/ 752691 h 1209891"/>
                <a:gd name="connsiteX9" fmla="*/ 498755 w 2985341"/>
                <a:gd name="connsiteY9" fmla="*/ 85941 h 1209891"/>
                <a:gd name="connsiteX10" fmla="*/ 722592 w 2985341"/>
                <a:gd name="connsiteY10" fmla="*/ 0 h 1209891"/>
                <a:gd name="connsiteX0" fmla="*/ 722592 w 2985341"/>
                <a:gd name="connsiteY0" fmla="*/ 0 h 1209891"/>
                <a:gd name="connsiteX1" fmla="*/ 2028079 w 2985341"/>
                <a:gd name="connsiteY1" fmla="*/ 33338 h 1209891"/>
                <a:gd name="connsiteX2" fmla="*/ 2985341 w 2985341"/>
                <a:gd name="connsiteY2" fmla="*/ 1209891 h 1209891"/>
                <a:gd name="connsiteX3" fmla="*/ 2161899 w 2985341"/>
                <a:gd name="connsiteY3" fmla="*/ 719354 h 1209891"/>
                <a:gd name="connsiteX4" fmla="*/ 2383757 w 2985341"/>
                <a:gd name="connsiteY4" fmla="*/ 1017998 h 1209891"/>
                <a:gd name="connsiteX5" fmla="*/ 2163829 w 2985341"/>
                <a:gd name="connsiteY5" fmla="*/ 949039 h 1209891"/>
                <a:gd name="connsiteX6" fmla="*/ 434240 w 2985341"/>
                <a:gd name="connsiteY6" fmla="*/ 949039 h 1209891"/>
                <a:gd name="connsiteX7" fmla="*/ 0 w 2985341"/>
                <a:gd name="connsiteY7" fmla="*/ 1179923 h 1209891"/>
                <a:gd name="connsiteX8" fmla="*/ 417121 w 2985341"/>
                <a:gd name="connsiteY8" fmla="*/ 752691 h 1209891"/>
                <a:gd name="connsiteX9" fmla="*/ 498755 w 2985341"/>
                <a:gd name="connsiteY9" fmla="*/ 85941 h 1209891"/>
                <a:gd name="connsiteX10" fmla="*/ 722592 w 2985341"/>
                <a:gd name="connsiteY10" fmla="*/ 0 h 1209891"/>
                <a:gd name="connsiteX0" fmla="*/ 722592 w 2383757"/>
                <a:gd name="connsiteY0" fmla="*/ 0 h 1179923"/>
                <a:gd name="connsiteX1" fmla="*/ 2028079 w 2383757"/>
                <a:gd name="connsiteY1" fmla="*/ 33338 h 1179923"/>
                <a:gd name="connsiteX2" fmla="*/ 2142379 w 2383757"/>
                <a:gd name="connsiteY2" fmla="*/ 424079 h 1179923"/>
                <a:gd name="connsiteX3" fmla="*/ 2161899 w 2383757"/>
                <a:gd name="connsiteY3" fmla="*/ 719354 h 1179923"/>
                <a:gd name="connsiteX4" fmla="*/ 2383757 w 2383757"/>
                <a:gd name="connsiteY4" fmla="*/ 1017998 h 1179923"/>
                <a:gd name="connsiteX5" fmla="*/ 2163829 w 2383757"/>
                <a:gd name="connsiteY5" fmla="*/ 949039 h 1179923"/>
                <a:gd name="connsiteX6" fmla="*/ 434240 w 2383757"/>
                <a:gd name="connsiteY6" fmla="*/ 949039 h 1179923"/>
                <a:gd name="connsiteX7" fmla="*/ 0 w 2383757"/>
                <a:gd name="connsiteY7" fmla="*/ 1179923 h 1179923"/>
                <a:gd name="connsiteX8" fmla="*/ 417121 w 2383757"/>
                <a:gd name="connsiteY8" fmla="*/ 752691 h 1179923"/>
                <a:gd name="connsiteX9" fmla="*/ 498755 w 2383757"/>
                <a:gd name="connsiteY9" fmla="*/ 85941 h 1179923"/>
                <a:gd name="connsiteX10" fmla="*/ 722592 w 2383757"/>
                <a:gd name="connsiteY10" fmla="*/ 0 h 1179923"/>
                <a:gd name="connsiteX0" fmla="*/ 503517 w 2164682"/>
                <a:gd name="connsiteY0" fmla="*/ 0 h 1017998"/>
                <a:gd name="connsiteX1" fmla="*/ 1809004 w 2164682"/>
                <a:gd name="connsiteY1" fmla="*/ 33338 h 1017998"/>
                <a:gd name="connsiteX2" fmla="*/ 1923304 w 2164682"/>
                <a:gd name="connsiteY2" fmla="*/ 424079 h 1017998"/>
                <a:gd name="connsiteX3" fmla="*/ 1942824 w 2164682"/>
                <a:gd name="connsiteY3" fmla="*/ 719354 h 1017998"/>
                <a:gd name="connsiteX4" fmla="*/ 2164682 w 2164682"/>
                <a:gd name="connsiteY4" fmla="*/ 1017998 h 1017998"/>
                <a:gd name="connsiteX5" fmla="*/ 1944754 w 2164682"/>
                <a:gd name="connsiteY5" fmla="*/ 949039 h 1017998"/>
                <a:gd name="connsiteX6" fmla="*/ 215165 w 2164682"/>
                <a:gd name="connsiteY6" fmla="*/ 949039 h 1017998"/>
                <a:gd name="connsiteX7" fmla="*/ 0 w 2164682"/>
                <a:gd name="connsiteY7" fmla="*/ 984660 h 1017998"/>
                <a:gd name="connsiteX8" fmla="*/ 198046 w 2164682"/>
                <a:gd name="connsiteY8" fmla="*/ 752691 h 1017998"/>
                <a:gd name="connsiteX9" fmla="*/ 279680 w 2164682"/>
                <a:gd name="connsiteY9" fmla="*/ 85941 h 1017998"/>
                <a:gd name="connsiteX10" fmla="*/ 503517 w 2164682"/>
                <a:gd name="connsiteY10" fmla="*/ 0 h 1017998"/>
                <a:gd name="connsiteX0" fmla="*/ 503519 w 2164684"/>
                <a:gd name="connsiteY0" fmla="*/ 0 h 1017998"/>
                <a:gd name="connsiteX1" fmla="*/ 1809006 w 2164684"/>
                <a:gd name="connsiteY1" fmla="*/ 33338 h 1017998"/>
                <a:gd name="connsiteX2" fmla="*/ 1923306 w 2164684"/>
                <a:gd name="connsiteY2" fmla="*/ 424079 h 1017998"/>
                <a:gd name="connsiteX3" fmla="*/ 1942826 w 2164684"/>
                <a:gd name="connsiteY3" fmla="*/ 719354 h 1017998"/>
                <a:gd name="connsiteX4" fmla="*/ 2164684 w 2164684"/>
                <a:gd name="connsiteY4" fmla="*/ 1017998 h 1017998"/>
                <a:gd name="connsiteX5" fmla="*/ 1944756 w 2164684"/>
                <a:gd name="connsiteY5" fmla="*/ 949039 h 1017998"/>
                <a:gd name="connsiteX6" fmla="*/ 215167 w 2164684"/>
                <a:gd name="connsiteY6" fmla="*/ 949039 h 1017998"/>
                <a:gd name="connsiteX7" fmla="*/ 2 w 2164684"/>
                <a:gd name="connsiteY7" fmla="*/ 984660 h 1017998"/>
                <a:gd name="connsiteX8" fmla="*/ 198048 w 2164684"/>
                <a:gd name="connsiteY8" fmla="*/ 752691 h 1017998"/>
                <a:gd name="connsiteX9" fmla="*/ 279682 w 2164684"/>
                <a:gd name="connsiteY9" fmla="*/ 85941 h 1017998"/>
                <a:gd name="connsiteX10" fmla="*/ 503519 w 2164684"/>
                <a:gd name="connsiteY10" fmla="*/ 0 h 1017998"/>
                <a:gd name="connsiteX0" fmla="*/ 503519 w 2164684"/>
                <a:gd name="connsiteY0" fmla="*/ 0 h 1017998"/>
                <a:gd name="connsiteX1" fmla="*/ 1809006 w 2164684"/>
                <a:gd name="connsiteY1" fmla="*/ 33338 h 1017998"/>
                <a:gd name="connsiteX2" fmla="*/ 1923306 w 2164684"/>
                <a:gd name="connsiteY2" fmla="*/ 424079 h 1017998"/>
                <a:gd name="connsiteX3" fmla="*/ 1942826 w 2164684"/>
                <a:gd name="connsiteY3" fmla="*/ 719354 h 1017998"/>
                <a:gd name="connsiteX4" fmla="*/ 2164684 w 2164684"/>
                <a:gd name="connsiteY4" fmla="*/ 1017998 h 1017998"/>
                <a:gd name="connsiteX5" fmla="*/ 1944756 w 2164684"/>
                <a:gd name="connsiteY5" fmla="*/ 949039 h 1017998"/>
                <a:gd name="connsiteX6" fmla="*/ 215167 w 2164684"/>
                <a:gd name="connsiteY6" fmla="*/ 949039 h 1017998"/>
                <a:gd name="connsiteX7" fmla="*/ 2 w 2164684"/>
                <a:gd name="connsiteY7" fmla="*/ 984660 h 1017998"/>
                <a:gd name="connsiteX8" fmla="*/ 198048 w 2164684"/>
                <a:gd name="connsiteY8" fmla="*/ 752691 h 1017998"/>
                <a:gd name="connsiteX9" fmla="*/ 279682 w 2164684"/>
                <a:gd name="connsiteY9" fmla="*/ 85941 h 1017998"/>
                <a:gd name="connsiteX10" fmla="*/ 503519 w 2164684"/>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2 w 2188497"/>
                <a:gd name="connsiteY0" fmla="*/ 0 h 1017998"/>
                <a:gd name="connsiteX1" fmla="*/ 1832819 w 2188497"/>
                <a:gd name="connsiteY1" fmla="*/ 33338 h 1017998"/>
                <a:gd name="connsiteX2" fmla="*/ 1947119 w 2188497"/>
                <a:gd name="connsiteY2" fmla="*/ 424079 h 1017998"/>
                <a:gd name="connsiteX3" fmla="*/ 1966639 w 2188497"/>
                <a:gd name="connsiteY3" fmla="*/ 719354 h 1017998"/>
                <a:gd name="connsiteX4" fmla="*/ 2188497 w 2188497"/>
                <a:gd name="connsiteY4" fmla="*/ 1017998 h 1017998"/>
                <a:gd name="connsiteX5" fmla="*/ 1968569 w 2188497"/>
                <a:gd name="connsiteY5" fmla="*/ 949039 h 1017998"/>
                <a:gd name="connsiteX6" fmla="*/ 238980 w 2188497"/>
                <a:gd name="connsiteY6" fmla="*/ 949039 h 1017998"/>
                <a:gd name="connsiteX7" fmla="*/ 2 w 2188497"/>
                <a:gd name="connsiteY7" fmla="*/ 1006091 h 1017998"/>
                <a:gd name="connsiteX8" fmla="*/ 221861 w 2188497"/>
                <a:gd name="connsiteY8" fmla="*/ 752691 h 1017998"/>
                <a:gd name="connsiteX9" fmla="*/ 303495 w 2188497"/>
                <a:gd name="connsiteY9" fmla="*/ 85941 h 1017998"/>
                <a:gd name="connsiteX10" fmla="*/ 527332 w 2188497"/>
                <a:gd name="connsiteY10" fmla="*/ 0 h 1017998"/>
                <a:gd name="connsiteX0" fmla="*/ 527330 w 2188495"/>
                <a:gd name="connsiteY0" fmla="*/ 0 h 1017998"/>
                <a:gd name="connsiteX1" fmla="*/ 1832817 w 2188495"/>
                <a:gd name="connsiteY1" fmla="*/ 33338 h 1017998"/>
                <a:gd name="connsiteX2" fmla="*/ 1947117 w 2188495"/>
                <a:gd name="connsiteY2" fmla="*/ 424079 h 1017998"/>
                <a:gd name="connsiteX3" fmla="*/ 1966637 w 2188495"/>
                <a:gd name="connsiteY3" fmla="*/ 719354 h 1017998"/>
                <a:gd name="connsiteX4" fmla="*/ 2188495 w 2188495"/>
                <a:gd name="connsiteY4" fmla="*/ 1017998 h 1017998"/>
                <a:gd name="connsiteX5" fmla="*/ 1968567 w 2188495"/>
                <a:gd name="connsiteY5" fmla="*/ 949039 h 1017998"/>
                <a:gd name="connsiteX6" fmla="*/ 238978 w 2188495"/>
                <a:gd name="connsiteY6" fmla="*/ 949039 h 1017998"/>
                <a:gd name="connsiteX7" fmla="*/ 0 w 2188495"/>
                <a:gd name="connsiteY7" fmla="*/ 1006091 h 1017998"/>
                <a:gd name="connsiteX8" fmla="*/ 221859 w 2188495"/>
                <a:gd name="connsiteY8" fmla="*/ 752691 h 1017998"/>
                <a:gd name="connsiteX9" fmla="*/ 303493 w 2188495"/>
                <a:gd name="connsiteY9" fmla="*/ 85941 h 1017998"/>
                <a:gd name="connsiteX10" fmla="*/ 527330 w 2188495"/>
                <a:gd name="connsiteY10" fmla="*/ 0 h 1017998"/>
                <a:gd name="connsiteX0" fmla="*/ 527330 w 2188495"/>
                <a:gd name="connsiteY0" fmla="*/ 0 h 1017998"/>
                <a:gd name="connsiteX1" fmla="*/ 1832817 w 2188495"/>
                <a:gd name="connsiteY1" fmla="*/ 33338 h 1017998"/>
                <a:gd name="connsiteX2" fmla="*/ 1947117 w 2188495"/>
                <a:gd name="connsiteY2" fmla="*/ 424079 h 1017998"/>
                <a:gd name="connsiteX3" fmla="*/ 1966637 w 2188495"/>
                <a:gd name="connsiteY3" fmla="*/ 719354 h 1017998"/>
                <a:gd name="connsiteX4" fmla="*/ 2188495 w 2188495"/>
                <a:gd name="connsiteY4" fmla="*/ 1017998 h 1017998"/>
                <a:gd name="connsiteX5" fmla="*/ 1968567 w 2188495"/>
                <a:gd name="connsiteY5" fmla="*/ 949039 h 1017998"/>
                <a:gd name="connsiteX6" fmla="*/ 238978 w 2188495"/>
                <a:gd name="connsiteY6" fmla="*/ 949039 h 1017998"/>
                <a:gd name="connsiteX7" fmla="*/ 0 w 2188495"/>
                <a:gd name="connsiteY7" fmla="*/ 1006091 h 1017998"/>
                <a:gd name="connsiteX8" fmla="*/ 219477 w 2188495"/>
                <a:gd name="connsiteY8" fmla="*/ 743166 h 1017998"/>
                <a:gd name="connsiteX9" fmla="*/ 303493 w 2188495"/>
                <a:gd name="connsiteY9" fmla="*/ 85941 h 1017998"/>
                <a:gd name="connsiteX10" fmla="*/ 527330 w 2188495"/>
                <a:gd name="connsiteY10" fmla="*/ 0 h 1017998"/>
                <a:gd name="connsiteX0" fmla="*/ 527330 w 2188495"/>
                <a:gd name="connsiteY0" fmla="*/ 0 h 1017998"/>
                <a:gd name="connsiteX1" fmla="*/ 1832817 w 2188495"/>
                <a:gd name="connsiteY1" fmla="*/ 33338 h 1017998"/>
                <a:gd name="connsiteX2" fmla="*/ 1947117 w 2188495"/>
                <a:gd name="connsiteY2" fmla="*/ 424079 h 1017998"/>
                <a:gd name="connsiteX3" fmla="*/ 1966637 w 2188495"/>
                <a:gd name="connsiteY3" fmla="*/ 719354 h 1017998"/>
                <a:gd name="connsiteX4" fmla="*/ 2188495 w 2188495"/>
                <a:gd name="connsiteY4" fmla="*/ 1017998 h 1017998"/>
                <a:gd name="connsiteX5" fmla="*/ 1968567 w 2188495"/>
                <a:gd name="connsiteY5" fmla="*/ 949039 h 1017998"/>
                <a:gd name="connsiteX6" fmla="*/ 238978 w 2188495"/>
                <a:gd name="connsiteY6" fmla="*/ 949039 h 1017998"/>
                <a:gd name="connsiteX7" fmla="*/ 0 w 2188495"/>
                <a:gd name="connsiteY7" fmla="*/ 1006091 h 1017998"/>
                <a:gd name="connsiteX8" fmla="*/ 219477 w 2188495"/>
                <a:gd name="connsiteY8" fmla="*/ 743166 h 1017998"/>
                <a:gd name="connsiteX9" fmla="*/ 303493 w 2188495"/>
                <a:gd name="connsiteY9" fmla="*/ 85941 h 1017998"/>
                <a:gd name="connsiteX10" fmla="*/ 527330 w 2188495"/>
                <a:gd name="connsiteY10" fmla="*/ 0 h 1017998"/>
                <a:gd name="connsiteX0" fmla="*/ 527330 w 2188495"/>
                <a:gd name="connsiteY0" fmla="*/ 50241 h 1068239"/>
                <a:gd name="connsiteX1" fmla="*/ 1133989 w 2188495"/>
                <a:gd name="connsiteY1" fmla="*/ 363 h 1068239"/>
                <a:gd name="connsiteX2" fmla="*/ 1832817 w 2188495"/>
                <a:gd name="connsiteY2" fmla="*/ 83579 h 1068239"/>
                <a:gd name="connsiteX3" fmla="*/ 1947117 w 2188495"/>
                <a:gd name="connsiteY3" fmla="*/ 474320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47117 w 2188495"/>
                <a:gd name="connsiteY3" fmla="*/ 474320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47117 w 2188495"/>
                <a:gd name="connsiteY3" fmla="*/ 474320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47117 w 2188495"/>
                <a:gd name="connsiteY3" fmla="*/ 474320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50241 h 1068239"/>
                <a:gd name="connsiteX1" fmla="*/ 1133989 w 2188495"/>
                <a:gd name="connsiteY1" fmla="*/ 363 h 1068239"/>
                <a:gd name="connsiteX2" fmla="*/ 1832817 w 2188495"/>
                <a:gd name="connsiteY2" fmla="*/ 83579 h 1068239"/>
                <a:gd name="connsiteX3" fmla="*/ 1937592 w 2188495"/>
                <a:gd name="connsiteY3" fmla="*/ 479083 h 1068239"/>
                <a:gd name="connsiteX4" fmla="*/ 1966637 w 2188495"/>
                <a:gd name="connsiteY4" fmla="*/ 769595 h 1068239"/>
                <a:gd name="connsiteX5" fmla="*/ 2188495 w 2188495"/>
                <a:gd name="connsiteY5" fmla="*/ 1068239 h 1068239"/>
                <a:gd name="connsiteX6" fmla="*/ 1968567 w 2188495"/>
                <a:gd name="connsiteY6" fmla="*/ 999280 h 1068239"/>
                <a:gd name="connsiteX7" fmla="*/ 238978 w 2188495"/>
                <a:gd name="connsiteY7" fmla="*/ 999280 h 1068239"/>
                <a:gd name="connsiteX8" fmla="*/ 0 w 2188495"/>
                <a:gd name="connsiteY8" fmla="*/ 1056332 h 1068239"/>
                <a:gd name="connsiteX9" fmla="*/ 219477 w 2188495"/>
                <a:gd name="connsiteY9" fmla="*/ 793407 h 1068239"/>
                <a:gd name="connsiteX10" fmla="*/ 303493 w 2188495"/>
                <a:gd name="connsiteY10" fmla="*/ 136182 h 1068239"/>
                <a:gd name="connsiteX11" fmla="*/ 527330 w 2188495"/>
                <a:gd name="connsiteY11" fmla="*/ 50241 h 1068239"/>
                <a:gd name="connsiteX0" fmla="*/ 527330 w 2188495"/>
                <a:gd name="connsiteY0" fmla="*/ 43142 h 1068284"/>
                <a:gd name="connsiteX1" fmla="*/ 1133989 w 2188495"/>
                <a:gd name="connsiteY1" fmla="*/ 408 h 1068284"/>
                <a:gd name="connsiteX2" fmla="*/ 1832817 w 2188495"/>
                <a:gd name="connsiteY2" fmla="*/ 83624 h 1068284"/>
                <a:gd name="connsiteX3" fmla="*/ 1937592 w 2188495"/>
                <a:gd name="connsiteY3" fmla="*/ 479128 h 1068284"/>
                <a:gd name="connsiteX4" fmla="*/ 1966637 w 2188495"/>
                <a:gd name="connsiteY4" fmla="*/ 769640 h 1068284"/>
                <a:gd name="connsiteX5" fmla="*/ 2188495 w 2188495"/>
                <a:gd name="connsiteY5" fmla="*/ 1068284 h 1068284"/>
                <a:gd name="connsiteX6" fmla="*/ 1968567 w 2188495"/>
                <a:gd name="connsiteY6" fmla="*/ 999325 h 1068284"/>
                <a:gd name="connsiteX7" fmla="*/ 238978 w 2188495"/>
                <a:gd name="connsiteY7" fmla="*/ 999325 h 1068284"/>
                <a:gd name="connsiteX8" fmla="*/ 0 w 2188495"/>
                <a:gd name="connsiteY8" fmla="*/ 1056377 h 1068284"/>
                <a:gd name="connsiteX9" fmla="*/ 219477 w 2188495"/>
                <a:gd name="connsiteY9" fmla="*/ 793452 h 1068284"/>
                <a:gd name="connsiteX10" fmla="*/ 303493 w 2188495"/>
                <a:gd name="connsiteY10" fmla="*/ 136227 h 1068284"/>
                <a:gd name="connsiteX11" fmla="*/ 527330 w 2188495"/>
                <a:gd name="connsiteY11" fmla="*/ 43142 h 1068284"/>
                <a:gd name="connsiteX0" fmla="*/ 527330 w 2188495"/>
                <a:gd name="connsiteY0" fmla="*/ 43142 h 1068284"/>
                <a:gd name="connsiteX1" fmla="*/ 1133989 w 2188495"/>
                <a:gd name="connsiteY1" fmla="*/ 408 h 1068284"/>
                <a:gd name="connsiteX2" fmla="*/ 1832817 w 2188495"/>
                <a:gd name="connsiteY2" fmla="*/ 83624 h 1068284"/>
                <a:gd name="connsiteX3" fmla="*/ 1937592 w 2188495"/>
                <a:gd name="connsiteY3" fmla="*/ 479128 h 1068284"/>
                <a:gd name="connsiteX4" fmla="*/ 1966637 w 2188495"/>
                <a:gd name="connsiteY4" fmla="*/ 769640 h 1068284"/>
                <a:gd name="connsiteX5" fmla="*/ 2188495 w 2188495"/>
                <a:gd name="connsiteY5" fmla="*/ 1068284 h 1068284"/>
                <a:gd name="connsiteX6" fmla="*/ 1968567 w 2188495"/>
                <a:gd name="connsiteY6" fmla="*/ 999325 h 1068284"/>
                <a:gd name="connsiteX7" fmla="*/ 238978 w 2188495"/>
                <a:gd name="connsiteY7" fmla="*/ 999325 h 1068284"/>
                <a:gd name="connsiteX8" fmla="*/ 0 w 2188495"/>
                <a:gd name="connsiteY8" fmla="*/ 1056377 h 1068284"/>
                <a:gd name="connsiteX9" fmla="*/ 219477 w 2188495"/>
                <a:gd name="connsiteY9" fmla="*/ 793452 h 1068284"/>
                <a:gd name="connsiteX10" fmla="*/ 303493 w 2188495"/>
                <a:gd name="connsiteY10" fmla="*/ 136227 h 1068284"/>
                <a:gd name="connsiteX11" fmla="*/ 527330 w 2188495"/>
                <a:gd name="connsiteY11" fmla="*/ 43142 h 1068284"/>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303493 w 2188495"/>
                <a:gd name="connsiteY10" fmla="*/ 13635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303493 w 2188495"/>
                <a:gd name="connsiteY10" fmla="*/ 13635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303493 w 2188495"/>
                <a:gd name="connsiteY10" fmla="*/ 13635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303493 w 2188495"/>
                <a:gd name="connsiteY10" fmla="*/ 13635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32817 w 2188495"/>
                <a:gd name="connsiteY2" fmla="*/ 837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59011 w 2188495"/>
                <a:gd name="connsiteY2" fmla="*/ 109948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935211 w 2188495"/>
                <a:gd name="connsiteY2" fmla="*/ 71848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6349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10624 w 2188495"/>
                <a:gd name="connsiteY10" fmla="*/ 157789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 name="connsiteX0" fmla="*/ 527330 w 2188495"/>
                <a:gd name="connsiteY0" fmla="*/ 43273 h 1068415"/>
                <a:gd name="connsiteX1" fmla="*/ 1133989 w 2188495"/>
                <a:gd name="connsiteY1" fmla="*/ 539 h 1068415"/>
                <a:gd name="connsiteX2" fmla="*/ 1878061 w 2188495"/>
                <a:gd name="connsiteY2" fmla="*/ 121855 h 1068415"/>
                <a:gd name="connsiteX3" fmla="*/ 1937592 w 2188495"/>
                <a:gd name="connsiteY3" fmla="*/ 479259 h 1068415"/>
                <a:gd name="connsiteX4" fmla="*/ 1966637 w 2188495"/>
                <a:gd name="connsiteY4" fmla="*/ 769771 h 1068415"/>
                <a:gd name="connsiteX5" fmla="*/ 2188495 w 2188495"/>
                <a:gd name="connsiteY5" fmla="*/ 1068415 h 1068415"/>
                <a:gd name="connsiteX6" fmla="*/ 1968567 w 2188495"/>
                <a:gd name="connsiteY6" fmla="*/ 999456 h 1068415"/>
                <a:gd name="connsiteX7" fmla="*/ 238978 w 2188495"/>
                <a:gd name="connsiteY7" fmla="*/ 999456 h 1068415"/>
                <a:gd name="connsiteX8" fmla="*/ 0 w 2188495"/>
                <a:gd name="connsiteY8" fmla="*/ 1056508 h 1068415"/>
                <a:gd name="connsiteX9" fmla="*/ 219477 w 2188495"/>
                <a:gd name="connsiteY9" fmla="*/ 793583 h 1068415"/>
                <a:gd name="connsiteX10" fmla="*/ 298731 w 2188495"/>
                <a:gd name="connsiteY10" fmla="*/ 155408 h 1068415"/>
                <a:gd name="connsiteX11" fmla="*/ 527330 w 2188495"/>
                <a:gd name="connsiteY11" fmla="*/ 43273 h 106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8495" h="1068415">
                  <a:moveTo>
                    <a:pt x="527330" y="43273"/>
                  </a:moveTo>
                  <a:cubicBezTo>
                    <a:pt x="579531" y="34585"/>
                    <a:pt x="941294" y="-5060"/>
                    <a:pt x="1133989" y="539"/>
                  </a:cubicBezTo>
                  <a:cubicBezTo>
                    <a:pt x="1400269" y="-297"/>
                    <a:pt x="1821330" y="39347"/>
                    <a:pt x="1878061" y="121855"/>
                  </a:cubicBezTo>
                  <a:cubicBezTo>
                    <a:pt x="1909017" y="137802"/>
                    <a:pt x="1939973" y="475219"/>
                    <a:pt x="1937592" y="479259"/>
                  </a:cubicBezTo>
                  <a:lnTo>
                    <a:pt x="1966637" y="769771"/>
                  </a:lnTo>
                  <a:cubicBezTo>
                    <a:pt x="1985821" y="838363"/>
                    <a:pt x="2090730" y="1011730"/>
                    <a:pt x="2188495" y="1068415"/>
                  </a:cubicBezTo>
                  <a:cubicBezTo>
                    <a:pt x="2041999" y="995791"/>
                    <a:pt x="2039790" y="1006600"/>
                    <a:pt x="1968567" y="999456"/>
                  </a:cubicBezTo>
                  <a:lnTo>
                    <a:pt x="238978" y="999456"/>
                  </a:lnTo>
                  <a:cubicBezTo>
                    <a:pt x="236809" y="999456"/>
                    <a:pt x="110777" y="1007698"/>
                    <a:pt x="0" y="1056508"/>
                  </a:cubicBezTo>
                  <a:cubicBezTo>
                    <a:pt x="163646" y="979184"/>
                    <a:pt x="198706" y="837568"/>
                    <a:pt x="219477" y="793583"/>
                  </a:cubicBezTo>
                  <a:cubicBezTo>
                    <a:pt x="222083" y="766596"/>
                    <a:pt x="231832" y="801520"/>
                    <a:pt x="298731" y="155408"/>
                  </a:cubicBezTo>
                  <a:cubicBezTo>
                    <a:pt x="316194" y="102948"/>
                    <a:pt x="381280" y="60014"/>
                    <a:pt x="527330" y="43273"/>
                  </a:cubicBezTo>
                  <a:close/>
                </a:path>
              </a:pathLst>
            </a:custGeom>
            <a:solidFill>
              <a:schemeClr val="bg1"/>
            </a:solidFill>
            <a:ln>
              <a:solidFill>
                <a:srgbClr val="C8C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25" name="任意多边形 52">
              <a:extLst>
                <a:ext uri="{FF2B5EF4-FFF2-40B4-BE49-F238E27FC236}">
                  <a16:creationId xmlns:a16="http://schemas.microsoft.com/office/drawing/2014/main" id="{465EDF6C-1B38-46E1-B915-1DB5921AA522}"/>
                </a:ext>
              </a:extLst>
            </p:cNvPr>
            <p:cNvSpPr/>
            <p:nvPr/>
          </p:nvSpPr>
          <p:spPr>
            <a:xfrm>
              <a:off x="7580087" y="5950668"/>
              <a:ext cx="1043727" cy="509791"/>
            </a:xfrm>
            <a:custGeom>
              <a:avLst/>
              <a:gdLst>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627617 w 2736850"/>
                <a:gd name="connsiteY5" fmla="*/ 18116 h 1448380"/>
                <a:gd name="connsiteX6" fmla="*/ 2637450 w 2736850"/>
                <a:gd name="connsiteY6" fmla="*/ 0 h 1448380"/>
                <a:gd name="connsiteX7" fmla="*/ 2736850 w 2736850"/>
                <a:gd name="connsiteY7" fmla="*/ 0 h 1448380"/>
                <a:gd name="connsiteX8" fmla="*/ 2736850 w 2736850"/>
                <a:gd name="connsiteY8" fmla="*/ 1448380 h 1448380"/>
                <a:gd name="connsiteX9" fmla="*/ 0 w 2736850"/>
                <a:gd name="connsiteY9" fmla="*/ 144838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174081 w 2736850"/>
                <a:gd name="connsiteY5" fmla="*/ 603036 h 1448380"/>
                <a:gd name="connsiteX6" fmla="*/ 2627617 w 2736850"/>
                <a:gd name="connsiteY6" fmla="*/ 18116 h 1448380"/>
                <a:gd name="connsiteX7" fmla="*/ 2637450 w 2736850"/>
                <a:gd name="connsiteY7" fmla="*/ 0 h 1448380"/>
                <a:gd name="connsiteX8" fmla="*/ 2736850 w 2736850"/>
                <a:gd name="connsiteY8" fmla="*/ 0 h 1448380"/>
                <a:gd name="connsiteX9" fmla="*/ 2736850 w 2736850"/>
                <a:gd name="connsiteY9" fmla="*/ 1448380 h 1448380"/>
                <a:gd name="connsiteX10" fmla="*/ 0 w 2736850"/>
                <a:gd name="connsiteY10" fmla="*/ 1448380 h 1448380"/>
                <a:gd name="connsiteX11" fmla="*/ 0 w 2736850"/>
                <a:gd name="connsiteY11"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174081 w 2736850"/>
                <a:gd name="connsiteY5" fmla="*/ 603036 h 1448380"/>
                <a:gd name="connsiteX6" fmla="*/ 2627617 w 2736850"/>
                <a:gd name="connsiteY6" fmla="*/ 18116 h 1448380"/>
                <a:gd name="connsiteX7" fmla="*/ 2313600 w 2736850"/>
                <a:gd name="connsiteY7" fmla="*/ 976312 h 1448380"/>
                <a:gd name="connsiteX8" fmla="*/ 2736850 w 2736850"/>
                <a:gd name="connsiteY8" fmla="*/ 0 h 1448380"/>
                <a:gd name="connsiteX9" fmla="*/ 2736850 w 2736850"/>
                <a:gd name="connsiteY9" fmla="*/ 1448380 h 1448380"/>
                <a:gd name="connsiteX10" fmla="*/ 0 w 2736850"/>
                <a:gd name="connsiteY10" fmla="*/ 1448380 h 1448380"/>
                <a:gd name="connsiteX11" fmla="*/ 0 w 2736850"/>
                <a:gd name="connsiteY11"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174081 w 2736850"/>
                <a:gd name="connsiteY5" fmla="*/ 603036 h 1448380"/>
                <a:gd name="connsiteX6" fmla="*/ 2191848 w 2736850"/>
                <a:gd name="connsiteY6" fmla="*/ 713441 h 1448380"/>
                <a:gd name="connsiteX7" fmla="*/ 2313600 w 2736850"/>
                <a:gd name="connsiteY7" fmla="*/ 976312 h 1448380"/>
                <a:gd name="connsiteX8" fmla="*/ 2736850 w 2736850"/>
                <a:gd name="connsiteY8" fmla="*/ 0 h 1448380"/>
                <a:gd name="connsiteX9" fmla="*/ 2736850 w 2736850"/>
                <a:gd name="connsiteY9" fmla="*/ 1448380 h 1448380"/>
                <a:gd name="connsiteX10" fmla="*/ 0 w 2736850"/>
                <a:gd name="connsiteY10" fmla="*/ 1448380 h 1448380"/>
                <a:gd name="connsiteX11" fmla="*/ 0 w 2736850"/>
                <a:gd name="connsiteY11"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313600 w 2736850"/>
                <a:gd name="connsiteY8" fmla="*/ 976312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407444"/>
                <a:gd name="connsiteY0" fmla="*/ 0 h 1448380"/>
                <a:gd name="connsiteX1" fmla="*/ 19714 w 2407444"/>
                <a:gd name="connsiteY1" fmla="*/ 0 h 1448380"/>
                <a:gd name="connsiteX2" fmla="*/ 29547 w 2407444"/>
                <a:gd name="connsiteY2" fmla="*/ 18116 h 1448380"/>
                <a:gd name="connsiteX3" fmla="*/ 463787 w 2407444"/>
                <a:gd name="connsiteY3" fmla="*/ 249000 h 1448380"/>
                <a:gd name="connsiteX4" fmla="*/ 2193376 w 2407444"/>
                <a:gd name="connsiteY4" fmla="*/ 249000 h 1448380"/>
                <a:gd name="connsiteX5" fmla="*/ 2407444 w 2407444"/>
                <a:gd name="connsiteY5" fmla="*/ 198224 h 1448380"/>
                <a:gd name="connsiteX6" fmla="*/ 2174081 w 2407444"/>
                <a:gd name="connsiteY6" fmla="*/ 603036 h 1448380"/>
                <a:gd name="connsiteX7" fmla="*/ 2151367 w 2407444"/>
                <a:gd name="connsiteY7" fmla="*/ 925372 h 1448380"/>
                <a:gd name="connsiteX8" fmla="*/ 2132625 w 2407444"/>
                <a:gd name="connsiteY8" fmla="*/ 1057274 h 1448380"/>
                <a:gd name="connsiteX9" fmla="*/ 2062956 w 2407444"/>
                <a:gd name="connsiteY9" fmla="*/ 1159669 h 1448380"/>
                <a:gd name="connsiteX10" fmla="*/ 1439068 w 2407444"/>
                <a:gd name="connsiteY10" fmla="*/ 1250736 h 1448380"/>
                <a:gd name="connsiteX11" fmla="*/ 0 w 2407444"/>
                <a:gd name="connsiteY11" fmla="*/ 1448380 h 1448380"/>
                <a:gd name="connsiteX12" fmla="*/ 0 w 2407444"/>
                <a:gd name="connsiteY12" fmla="*/ 0 h 1448380"/>
                <a:gd name="connsiteX0" fmla="*/ 0 w 2407444"/>
                <a:gd name="connsiteY0" fmla="*/ 0 h 1448380"/>
                <a:gd name="connsiteX1" fmla="*/ 19714 w 2407444"/>
                <a:gd name="connsiteY1" fmla="*/ 0 h 1448380"/>
                <a:gd name="connsiteX2" fmla="*/ 29547 w 2407444"/>
                <a:gd name="connsiteY2" fmla="*/ 18116 h 1448380"/>
                <a:gd name="connsiteX3" fmla="*/ 463787 w 2407444"/>
                <a:gd name="connsiteY3" fmla="*/ 249000 h 1448380"/>
                <a:gd name="connsiteX4" fmla="*/ 2193376 w 2407444"/>
                <a:gd name="connsiteY4" fmla="*/ 249000 h 1448380"/>
                <a:gd name="connsiteX5" fmla="*/ 2407444 w 2407444"/>
                <a:gd name="connsiteY5" fmla="*/ 198224 h 1448380"/>
                <a:gd name="connsiteX6" fmla="*/ 2174081 w 2407444"/>
                <a:gd name="connsiteY6" fmla="*/ 603036 h 1448380"/>
                <a:gd name="connsiteX7" fmla="*/ 2151367 w 2407444"/>
                <a:gd name="connsiteY7" fmla="*/ 925372 h 1448380"/>
                <a:gd name="connsiteX8" fmla="*/ 2132625 w 2407444"/>
                <a:gd name="connsiteY8" fmla="*/ 1057274 h 1448380"/>
                <a:gd name="connsiteX9" fmla="*/ 2062956 w 2407444"/>
                <a:gd name="connsiteY9" fmla="*/ 1159669 h 1448380"/>
                <a:gd name="connsiteX10" fmla="*/ 1439068 w 2407444"/>
                <a:gd name="connsiteY10" fmla="*/ 1250736 h 1448380"/>
                <a:gd name="connsiteX11" fmla="*/ 0 w 2407444"/>
                <a:gd name="connsiteY11" fmla="*/ 1448380 h 1448380"/>
                <a:gd name="connsiteX12" fmla="*/ 0 w 2407444"/>
                <a:gd name="connsiteY12" fmla="*/ 0 h 1448380"/>
                <a:gd name="connsiteX0" fmla="*/ 0 w 2407444"/>
                <a:gd name="connsiteY0" fmla="*/ 0 h 1448380"/>
                <a:gd name="connsiteX1" fmla="*/ 19714 w 2407444"/>
                <a:gd name="connsiteY1" fmla="*/ 0 h 1448380"/>
                <a:gd name="connsiteX2" fmla="*/ 29547 w 2407444"/>
                <a:gd name="connsiteY2" fmla="*/ 18116 h 1448380"/>
                <a:gd name="connsiteX3" fmla="*/ 463787 w 2407444"/>
                <a:gd name="connsiteY3" fmla="*/ 249000 h 1448380"/>
                <a:gd name="connsiteX4" fmla="*/ 2193376 w 2407444"/>
                <a:gd name="connsiteY4" fmla="*/ 249000 h 1448380"/>
                <a:gd name="connsiteX5" fmla="*/ 2407444 w 2407444"/>
                <a:gd name="connsiteY5" fmla="*/ 198224 h 1448380"/>
                <a:gd name="connsiteX6" fmla="*/ 2174081 w 2407444"/>
                <a:gd name="connsiteY6" fmla="*/ 603036 h 1448380"/>
                <a:gd name="connsiteX7" fmla="*/ 2151367 w 2407444"/>
                <a:gd name="connsiteY7" fmla="*/ 925372 h 1448380"/>
                <a:gd name="connsiteX8" fmla="*/ 2132625 w 2407444"/>
                <a:gd name="connsiteY8" fmla="*/ 1057274 h 1448380"/>
                <a:gd name="connsiteX9" fmla="*/ 2062956 w 2407444"/>
                <a:gd name="connsiteY9" fmla="*/ 1159669 h 1448380"/>
                <a:gd name="connsiteX10" fmla="*/ 1439068 w 2407444"/>
                <a:gd name="connsiteY10" fmla="*/ 1250736 h 1448380"/>
                <a:gd name="connsiteX11" fmla="*/ 0 w 2407444"/>
                <a:gd name="connsiteY11" fmla="*/ 1448380 h 1448380"/>
                <a:gd name="connsiteX12" fmla="*/ 0 w 2407444"/>
                <a:gd name="connsiteY12" fmla="*/ 0 h 1448380"/>
                <a:gd name="connsiteX0" fmla="*/ 0 w 2407444"/>
                <a:gd name="connsiteY0" fmla="*/ 0 h 1448380"/>
                <a:gd name="connsiteX1" fmla="*/ 19714 w 2407444"/>
                <a:gd name="connsiteY1" fmla="*/ 0 h 1448380"/>
                <a:gd name="connsiteX2" fmla="*/ 29547 w 2407444"/>
                <a:gd name="connsiteY2" fmla="*/ 18116 h 1448380"/>
                <a:gd name="connsiteX3" fmla="*/ 463787 w 2407444"/>
                <a:gd name="connsiteY3" fmla="*/ 249000 h 1448380"/>
                <a:gd name="connsiteX4" fmla="*/ 2193376 w 2407444"/>
                <a:gd name="connsiteY4" fmla="*/ 249000 h 1448380"/>
                <a:gd name="connsiteX5" fmla="*/ 2407444 w 2407444"/>
                <a:gd name="connsiteY5" fmla="*/ 198224 h 1448380"/>
                <a:gd name="connsiteX6" fmla="*/ 2174081 w 2407444"/>
                <a:gd name="connsiteY6" fmla="*/ 603036 h 1448380"/>
                <a:gd name="connsiteX7" fmla="*/ 2151367 w 2407444"/>
                <a:gd name="connsiteY7" fmla="*/ 925372 h 1448380"/>
                <a:gd name="connsiteX8" fmla="*/ 2132625 w 2407444"/>
                <a:gd name="connsiteY8" fmla="*/ 1057274 h 1448380"/>
                <a:gd name="connsiteX9" fmla="*/ 2062956 w 2407444"/>
                <a:gd name="connsiteY9" fmla="*/ 1159669 h 1448380"/>
                <a:gd name="connsiteX10" fmla="*/ 1439068 w 2407444"/>
                <a:gd name="connsiteY10" fmla="*/ 1250736 h 1448380"/>
                <a:gd name="connsiteX11" fmla="*/ 0 w 2407444"/>
                <a:gd name="connsiteY11" fmla="*/ 1448380 h 1448380"/>
                <a:gd name="connsiteX12" fmla="*/ 0 w 2407444"/>
                <a:gd name="connsiteY12" fmla="*/ 0 h 1448380"/>
                <a:gd name="connsiteX0" fmla="*/ 0 w 2407444"/>
                <a:gd name="connsiteY0" fmla="*/ 0 h 1448380"/>
                <a:gd name="connsiteX1" fmla="*/ 19714 w 2407444"/>
                <a:gd name="connsiteY1" fmla="*/ 0 h 1448380"/>
                <a:gd name="connsiteX2" fmla="*/ 29547 w 2407444"/>
                <a:gd name="connsiteY2" fmla="*/ 18116 h 1448380"/>
                <a:gd name="connsiteX3" fmla="*/ 463787 w 2407444"/>
                <a:gd name="connsiteY3" fmla="*/ 249000 h 1448380"/>
                <a:gd name="connsiteX4" fmla="*/ 2193376 w 2407444"/>
                <a:gd name="connsiteY4" fmla="*/ 249000 h 1448380"/>
                <a:gd name="connsiteX5" fmla="*/ 2407444 w 2407444"/>
                <a:gd name="connsiteY5" fmla="*/ 198224 h 1448380"/>
                <a:gd name="connsiteX6" fmla="*/ 2174081 w 2407444"/>
                <a:gd name="connsiteY6" fmla="*/ 603036 h 1448380"/>
                <a:gd name="connsiteX7" fmla="*/ 2151367 w 2407444"/>
                <a:gd name="connsiteY7" fmla="*/ 925372 h 1448380"/>
                <a:gd name="connsiteX8" fmla="*/ 2132625 w 2407444"/>
                <a:gd name="connsiteY8" fmla="*/ 1057274 h 1448380"/>
                <a:gd name="connsiteX9" fmla="*/ 2062956 w 2407444"/>
                <a:gd name="connsiteY9" fmla="*/ 1159669 h 1448380"/>
                <a:gd name="connsiteX10" fmla="*/ 1439068 w 2407444"/>
                <a:gd name="connsiteY10" fmla="*/ 1250736 h 1448380"/>
                <a:gd name="connsiteX11" fmla="*/ 0 w 2407444"/>
                <a:gd name="connsiteY11" fmla="*/ 1448380 h 1448380"/>
                <a:gd name="connsiteX12" fmla="*/ 0 w 2407444"/>
                <a:gd name="connsiteY12" fmla="*/ 0 h 1448380"/>
                <a:gd name="connsiteX0" fmla="*/ 0 w 2407444"/>
                <a:gd name="connsiteY0" fmla="*/ 0 h 1250736"/>
                <a:gd name="connsiteX1" fmla="*/ 19714 w 2407444"/>
                <a:gd name="connsiteY1" fmla="*/ 0 h 1250736"/>
                <a:gd name="connsiteX2" fmla="*/ 29547 w 2407444"/>
                <a:gd name="connsiteY2" fmla="*/ 18116 h 1250736"/>
                <a:gd name="connsiteX3" fmla="*/ 463787 w 2407444"/>
                <a:gd name="connsiteY3" fmla="*/ 249000 h 1250736"/>
                <a:gd name="connsiteX4" fmla="*/ 2193376 w 2407444"/>
                <a:gd name="connsiteY4" fmla="*/ 249000 h 1250736"/>
                <a:gd name="connsiteX5" fmla="*/ 2407444 w 2407444"/>
                <a:gd name="connsiteY5" fmla="*/ 198224 h 1250736"/>
                <a:gd name="connsiteX6" fmla="*/ 2174081 w 2407444"/>
                <a:gd name="connsiteY6" fmla="*/ 603036 h 1250736"/>
                <a:gd name="connsiteX7" fmla="*/ 2151367 w 2407444"/>
                <a:gd name="connsiteY7" fmla="*/ 925372 h 1250736"/>
                <a:gd name="connsiteX8" fmla="*/ 2132625 w 2407444"/>
                <a:gd name="connsiteY8" fmla="*/ 1057274 h 1250736"/>
                <a:gd name="connsiteX9" fmla="*/ 2062956 w 2407444"/>
                <a:gd name="connsiteY9" fmla="*/ 1159669 h 1250736"/>
                <a:gd name="connsiteX10" fmla="*/ 1439068 w 2407444"/>
                <a:gd name="connsiteY10" fmla="*/ 1250736 h 1250736"/>
                <a:gd name="connsiteX11" fmla="*/ 557212 w 2407444"/>
                <a:gd name="connsiteY11" fmla="*/ 1138817 h 1250736"/>
                <a:gd name="connsiteX12" fmla="*/ 0 w 2407444"/>
                <a:gd name="connsiteY12" fmla="*/ 0 h 1250736"/>
                <a:gd name="connsiteX0" fmla="*/ 0 w 2407444"/>
                <a:gd name="connsiteY0" fmla="*/ 0 h 1250736"/>
                <a:gd name="connsiteX1" fmla="*/ 19714 w 2407444"/>
                <a:gd name="connsiteY1" fmla="*/ 0 h 1250736"/>
                <a:gd name="connsiteX2" fmla="*/ 29547 w 2407444"/>
                <a:gd name="connsiteY2" fmla="*/ 18116 h 1250736"/>
                <a:gd name="connsiteX3" fmla="*/ 463787 w 2407444"/>
                <a:gd name="connsiteY3" fmla="*/ 249000 h 1250736"/>
                <a:gd name="connsiteX4" fmla="*/ 2193376 w 2407444"/>
                <a:gd name="connsiteY4" fmla="*/ 249000 h 1250736"/>
                <a:gd name="connsiteX5" fmla="*/ 2407444 w 2407444"/>
                <a:gd name="connsiteY5" fmla="*/ 198224 h 1250736"/>
                <a:gd name="connsiteX6" fmla="*/ 2174081 w 2407444"/>
                <a:gd name="connsiteY6" fmla="*/ 603036 h 1250736"/>
                <a:gd name="connsiteX7" fmla="*/ 2151367 w 2407444"/>
                <a:gd name="connsiteY7" fmla="*/ 925372 h 1250736"/>
                <a:gd name="connsiteX8" fmla="*/ 2132625 w 2407444"/>
                <a:gd name="connsiteY8" fmla="*/ 1057274 h 1250736"/>
                <a:gd name="connsiteX9" fmla="*/ 2062956 w 2407444"/>
                <a:gd name="connsiteY9" fmla="*/ 1159669 h 1250736"/>
                <a:gd name="connsiteX10" fmla="*/ 1439068 w 2407444"/>
                <a:gd name="connsiteY10" fmla="*/ 1250736 h 1250736"/>
                <a:gd name="connsiteX11" fmla="*/ 557212 w 2407444"/>
                <a:gd name="connsiteY11" fmla="*/ 1138817 h 1250736"/>
                <a:gd name="connsiteX12" fmla="*/ 0 w 2407444"/>
                <a:gd name="connsiteY12" fmla="*/ 0 h 1250736"/>
                <a:gd name="connsiteX0" fmla="*/ 0 w 2407444"/>
                <a:gd name="connsiteY0" fmla="*/ 0 h 1253978"/>
                <a:gd name="connsiteX1" fmla="*/ 19714 w 2407444"/>
                <a:gd name="connsiteY1" fmla="*/ 0 h 1253978"/>
                <a:gd name="connsiteX2" fmla="*/ 29547 w 2407444"/>
                <a:gd name="connsiteY2" fmla="*/ 18116 h 1253978"/>
                <a:gd name="connsiteX3" fmla="*/ 463787 w 2407444"/>
                <a:gd name="connsiteY3" fmla="*/ 249000 h 1253978"/>
                <a:gd name="connsiteX4" fmla="*/ 2193376 w 2407444"/>
                <a:gd name="connsiteY4" fmla="*/ 249000 h 1253978"/>
                <a:gd name="connsiteX5" fmla="*/ 2407444 w 2407444"/>
                <a:gd name="connsiteY5" fmla="*/ 198224 h 1253978"/>
                <a:gd name="connsiteX6" fmla="*/ 2174081 w 2407444"/>
                <a:gd name="connsiteY6" fmla="*/ 603036 h 1253978"/>
                <a:gd name="connsiteX7" fmla="*/ 2151367 w 2407444"/>
                <a:gd name="connsiteY7" fmla="*/ 925372 h 1253978"/>
                <a:gd name="connsiteX8" fmla="*/ 2132625 w 2407444"/>
                <a:gd name="connsiteY8" fmla="*/ 1057274 h 1253978"/>
                <a:gd name="connsiteX9" fmla="*/ 2062956 w 2407444"/>
                <a:gd name="connsiteY9" fmla="*/ 1159669 h 1253978"/>
                <a:gd name="connsiteX10" fmla="*/ 1439068 w 2407444"/>
                <a:gd name="connsiteY10" fmla="*/ 1250736 h 1253978"/>
                <a:gd name="connsiteX11" fmla="*/ 557212 w 2407444"/>
                <a:gd name="connsiteY11" fmla="*/ 1138817 h 1253978"/>
                <a:gd name="connsiteX12" fmla="*/ 0 w 2407444"/>
                <a:gd name="connsiteY12" fmla="*/ 0 h 1253978"/>
                <a:gd name="connsiteX0" fmla="*/ 0 w 2407444"/>
                <a:gd name="connsiteY0" fmla="*/ 0 h 1253978"/>
                <a:gd name="connsiteX1" fmla="*/ 19714 w 2407444"/>
                <a:gd name="connsiteY1" fmla="*/ 0 h 1253978"/>
                <a:gd name="connsiteX2" fmla="*/ 29547 w 2407444"/>
                <a:gd name="connsiteY2" fmla="*/ 18116 h 1253978"/>
                <a:gd name="connsiteX3" fmla="*/ 463787 w 2407444"/>
                <a:gd name="connsiteY3" fmla="*/ 249000 h 1253978"/>
                <a:gd name="connsiteX4" fmla="*/ 2193376 w 2407444"/>
                <a:gd name="connsiteY4" fmla="*/ 249000 h 1253978"/>
                <a:gd name="connsiteX5" fmla="*/ 2407444 w 2407444"/>
                <a:gd name="connsiteY5" fmla="*/ 198224 h 1253978"/>
                <a:gd name="connsiteX6" fmla="*/ 2174081 w 2407444"/>
                <a:gd name="connsiteY6" fmla="*/ 603036 h 1253978"/>
                <a:gd name="connsiteX7" fmla="*/ 2151367 w 2407444"/>
                <a:gd name="connsiteY7" fmla="*/ 925372 h 1253978"/>
                <a:gd name="connsiteX8" fmla="*/ 2132625 w 2407444"/>
                <a:gd name="connsiteY8" fmla="*/ 1057274 h 1253978"/>
                <a:gd name="connsiteX9" fmla="*/ 2062956 w 2407444"/>
                <a:gd name="connsiteY9" fmla="*/ 1159669 h 1253978"/>
                <a:gd name="connsiteX10" fmla="*/ 1439068 w 2407444"/>
                <a:gd name="connsiteY10" fmla="*/ 1250736 h 1253978"/>
                <a:gd name="connsiteX11" fmla="*/ 557212 w 2407444"/>
                <a:gd name="connsiteY11" fmla="*/ 1138817 h 1253978"/>
                <a:gd name="connsiteX12" fmla="*/ 442913 w 2407444"/>
                <a:gd name="connsiteY12" fmla="*/ 467305 h 1253978"/>
                <a:gd name="connsiteX13" fmla="*/ 0 w 2407444"/>
                <a:gd name="connsiteY13" fmla="*/ 0 h 1253978"/>
                <a:gd name="connsiteX0" fmla="*/ 0 w 2407444"/>
                <a:gd name="connsiteY0" fmla="*/ 0 h 1253978"/>
                <a:gd name="connsiteX1" fmla="*/ 19714 w 2407444"/>
                <a:gd name="connsiteY1" fmla="*/ 0 h 1253978"/>
                <a:gd name="connsiteX2" fmla="*/ 29547 w 2407444"/>
                <a:gd name="connsiteY2" fmla="*/ 18116 h 1253978"/>
                <a:gd name="connsiteX3" fmla="*/ 463787 w 2407444"/>
                <a:gd name="connsiteY3" fmla="*/ 249000 h 1253978"/>
                <a:gd name="connsiteX4" fmla="*/ 2193376 w 2407444"/>
                <a:gd name="connsiteY4" fmla="*/ 249000 h 1253978"/>
                <a:gd name="connsiteX5" fmla="*/ 2407444 w 2407444"/>
                <a:gd name="connsiteY5" fmla="*/ 198224 h 1253978"/>
                <a:gd name="connsiteX6" fmla="*/ 2174081 w 2407444"/>
                <a:gd name="connsiteY6" fmla="*/ 603036 h 1253978"/>
                <a:gd name="connsiteX7" fmla="*/ 2151367 w 2407444"/>
                <a:gd name="connsiteY7" fmla="*/ 925372 h 1253978"/>
                <a:gd name="connsiteX8" fmla="*/ 2132625 w 2407444"/>
                <a:gd name="connsiteY8" fmla="*/ 1057274 h 1253978"/>
                <a:gd name="connsiteX9" fmla="*/ 2062956 w 2407444"/>
                <a:gd name="connsiteY9" fmla="*/ 1159669 h 1253978"/>
                <a:gd name="connsiteX10" fmla="*/ 1439068 w 2407444"/>
                <a:gd name="connsiteY10" fmla="*/ 1250736 h 1253978"/>
                <a:gd name="connsiteX11" fmla="*/ 557212 w 2407444"/>
                <a:gd name="connsiteY11" fmla="*/ 1138817 h 1253978"/>
                <a:gd name="connsiteX12" fmla="*/ 442913 w 2407444"/>
                <a:gd name="connsiteY12" fmla="*/ 467305 h 1253978"/>
                <a:gd name="connsiteX13" fmla="*/ 0 w 2407444"/>
                <a:gd name="connsiteY13" fmla="*/ 0 h 1253978"/>
                <a:gd name="connsiteX0" fmla="*/ 0 w 2407444"/>
                <a:gd name="connsiteY0" fmla="*/ 0 h 1253978"/>
                <a:gd name="connsiteX1" fmla="*/ 19714 w 2407444"/>
                <a:gd name="connsiteY1" fmla="*/ 0 h 1253978"/>
                <a:gd name="connsiteX2" fmla="*/ 29547 w 2407444"/>
                <a:gd name="connsiteY2" fmla="*/ 18116 h 1253978"/>
                <a:gd name="connsiteX3" fmla="*/ 463787 w 2407444"/>
                <a:gd name="connsiteY3" fmla="*/ 249000 h 1253978"/>
                <a:gd name="connsiteX4" fmla="*/ 2193376 w 2407444"/>
                <a:gd name="connsiteY4" fmla="*/ 249000 h 1253978"/>
                <a:gd name="connsiteX5" fmla="*/ 2407444 w 2407444"/>
                <a:gd name="connsiteY5" fmla="*/ 198224 h 1253978"/>
                <a:gd name="connsiteX6" fmla="*/ 2174081 w 2407444"/>
                <a:gd name="connsiteY6" fmla="*/ 603036 h 1253978"/>
                <a:gd name="connsiteX7" fmla="*/ 2151367 w 2407444"/>
                <a:gd name="connsiteY7" fmla="*/ 925372 h 1253978"/>
                <a:gd name="connsiteX8" fmla="*/ 2132625 w 2407444"/>
                <a:gd name="connsiteY8" fmla="*/ 1057274 h 1253978"/>
                <a:gd name="connsiteX9" fmla="*/ 2062956 w 2407444"/>
                <a:gd name="connsiteY9" fmla="*/ 1159669 h 1253978"/>
                <a:gd name="connsiteX10" fmla="*/ 1439068 w 2407444"/>
                <a:gd name="connsiteY10" fmla="*/ 1250736 h 1253978"/>
                <a:gd name="connsiteX11" fmla="*/ 557212 w 2407444"/>
                <a:gd name="connsiteY11" fmla="*/ 1138817 h 1253978"/>
                <a:gd name="connsiteX12" fmla="*/ 442913 w 2407444"/>
                <a:gd name="connsiteY12" fmla="*/ 467305 h 1253978"/>
                <a:gd name="connsiteX13" fmla="*/ 0 w 2407444"/>
                <a:gd name="connsiteY13" fmla="*/ 0 h 1253978"/>
                <a:gd name="connsiteX0" fmla="*/ 0 w 2407444"/>
                <a:gd name="connsiteY0" fmla="*/ 0 h 1254142"/>
                <a:gd name="connsiteX1" fmla="*/ 19714 w 2407444"/>
                <a:gd name="connsiteY1" fmla="*/ 0 h 1254142"/>
                <a:gd name="connsiteX2" fmla="*/ 29547 w 2407444"/>
                <a:gd name="connsiteY2" fmla="*/ 18116 h 1254142"/>
                <a:gd name="connsiteX3" fmla="*/ 463787 w 2407444"/>
                <a:gd name="connsiteY3" fmla="*/ 249000 h 1254142"/>
                <a:gd name="connsiteX4" fmla="*/ 2193376 w 2407444"/>
                <a:gd name="connsiteY4" fmla="*/ 249000 h 1254142"/>
                <a:gd name="connsiteX5" fmla="*/ 2407444 w 2407444"/>
                <a:gd name="connsiteY5" fmla="*/ 198224 h 1254142"/>
                <a:gd name="connsiteX6" fmla="*/ 2174081 w 2407444"/>
                <a:gd name="connsiteY6" fmla="*/ 603036 h 1254142"/>
                <a:gd name="connsiteX7" fmla="*/ 2151367 w 2407444"/>
                <a:gd name="connsiteY7" fmla="*/ 925372 h 1254142"/>
                <a:gd name="connsiteX8" fmla="*/ 2132625 w 2407444"/>
                <a:gd name="connsiteY8" fmla="*/ 1057274 h 1254142"/>
                <a:gd name="connsiteX9" fmla="*/ 2062956 w 2407444"/>
                <a:gd name="connsiteY9" fmla="*/ 1159669 h 1254142"/>
                <a:gd name="connsiteX10" fmla="*/ 1439068 w 2407444"/>
                <a:gd name="connsiteY10" fmla="*/ 1250736 h 1254142"/>
                <a:gd name="connsiteX11" fmla="*/ 550069 w 2407444"/>
                <a:gd name="connsiteY11" fmla="*/ 1141198 h 1254142"/>
                <a:gd name="connsiteX12" fmla="*/ 442913 w 2407444"/>
                <a:gd name="connsiteY12" fmla="*/ 467305 h 1254142"/>
                <a:gd name="connsiteX13" fmla="*/ 0 w 2407444"/>
                <a:gd name="connsiteY13" fmla="*/ 0 h 1254142"/>
                <a:gd name="connsiteX0" fmla="*/ 0 w 2407444"/>
                <a:gd name="connsiteY0" fmla="*/ 0 h 1255893"/>
                <a:gd name="connsiteX1" fmla="*/ 19714 w 2407444"/>
                <a:gd name="connsiteY1" fmla="*/ 0 h 1255893"/>
                <a:gd name="connsiteX2" fmla="*/ 29547 w 2407444"/>
                <a:gd name="connsiteY2" fmla="*/ 18116 h 1255893"/>
                <a:gd name="connsiteX3" fmla="*/ 463787 w 2407444"/>
                <a:gd name="connsiteY3" fmla="*/ 249000 h 1255893"/>
                <a:gd name="connsiteX4" fmla="*/ 2193376 w 2407444"/>
                <a:gd name="connsiteY4" fmla="*/ 249000 h 1255893"/>
                <a:gd name="connsiteX5" fmla="*/ 2407444 w 2407444"/>
                <a:gd name="connsiteY5" fmla="*/ 198224 h 1255893"/>
                <a:gd name="connsiteX6" fmla="*/ 2174081 w 2407444"/>
                <a:gd name="connsiteY6" fmla="*/ 603036 h 1255893"/>
                <a:gd name="connsiteX7" fmla="*/ 2151367 w 2407444"/>
                <a:gd name="connsiteY7" fmla="*/ 925372 h 1255893"/>
                <a:gd name="connsiteX8" fmla="*/ 2132625 w 2407444"/>
                <a:gd name="connsiteY8" fmla="*/ 1057274 h 1255893"/>
                <a:gd name="connsiteX9" fmla="*/ 2062956 w 2407444"/>
                <a:gd name="connsiteY9" fmla="*/ 1159669 h 1255893"/>
                <a:gd name="connsiteX10" fmla="*/ 1439068 w 2407444"/>
                <a:gd name="connsiteY10" fmla="*/ 1250736 h 1255893"/>
                <a:gd name="connsiteX11" fmla="*/ 550069 w 2407444"/>
                <a:gd name="connsiteY11" fmla="*/ 1141198 h 1255893"/>
                <a:gd name="connsiteX12" fmla="*/ 442913 w 2407444"/>
                <a:gd name="connsiteY12" fmla="*/ 467305 h 1255893"/>
                <a:gd name="connsiteX13" fmla="*/ 0 w 2407444"/>
                <a:gd name="connsiteY13" fmla="*/ 0 h 1255893"/>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0 w 2407444"/>
                <a:gd name="connsiteY13" fmla="*/ 0 h 1254610"/>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0 w 2407444"/>
                <a:gd name="connsiteY13" fmla="*/ 0 h 1254610"/>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361950 w 2407444"/>
                <a:gd name="connsiteY13" fmla="*/ 300618 h 1254610"/>
                <a:gd name="connsiteX14" fmla="*/ 0 w 2407444"/>
                <a:gd name="connsiteY14" fmla="*/ 0 h 1254610"/>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361950 w 2407444"/>
                <a:gd name="connsiteY13" fmla="*/ 300618 h 1254610"/>
                <a:gd name="connsiteX14" fmla="*/ 0 w 2407444"/>
                <a:gd name="connsiteY14" fmla="*/ 0 h 1254610"/>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361950 w 2407444"/>
                <a:gd name="connsiteY13" fmla="*/ 300618 h 1254610"/>
                <a:gd name="connsiteX14" fmla="*/ 0 w 2407444"/>
                <a:gd name="connsiteY14" fmla="*/ 0 h 1254610"/>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361950 w 2407444"/>
                <a:gd name="connsiteY13" fmla="*/ 300618 h 1254610"/>
                <a:gd name="connsiteX14" fmla="*/ 0 w 2407444"/>
                <a:gd name="connsiteY14" fmla="*/ 0 h 1254610"/>
                <a:gd name="connsiteX0" fmla="*/ 0 w 2407444"/>
                <a:gd name="connsiteY0" fmla="*/ 0 h 1254610"/>
                <a:gd name="connsiteX1" fmla="*/ 29547 w 2407444"/>
                <a:gd name="connsiteY1" fmla="*/ 18116 h 1254610"/>
                <a:gd name="connsiteX2" fmla="*/ 463787 w 2407444"/>
                <a:gd name="connsiteY2" fmla="*/ 249000 h 1254610"/>
                <a:gd name="connsiteX3" fmla="*/ 2193376 w 2407444"/>
                <a:gd name="connsiteY3" fmla="*/ 249000 h 1254610"/>
                <a:gd name="connsiteX4" fmla="*/ 2407444 w 2407444"/>
                <a:gd name="connsiteY4" fmla="*/ 198224 h 1254610"/>
                <a:gd name="connsiteX5" fmla="*/ 2174081 w 2407444"/>
                <a:gd name="connsiteY5" fmla="*/ 603036 h 1254610"/>
                <a:gd name="connsiteX6" fmla="*/ 2151367 w 2407444"/>
                <a:gd name="connsiteY6" fmla="*/ 925372 h 1254610"/>
                <a:gd name="connsiteX7" fmla="*/ 2132625 w 2407444"/>
                <a:gd name="connsiteY7" fmla="*/ 1057274 h 1254610"/>
                <a:gd name="connsiteX8" fmla="*/ 2062956 w 2407444"/>
                <a:gd name="connsiteY8" fmla="*/ 1159669 h 1254610"/>
                <a:gd name="connsiteX9" fmla="*/ 1439068 w 2407444"/>
                <a:gd name="connsiteY9" fmla="*/ 1250736 h 1254610"/>
                <a:gd name="connsiteX10" fmla="*/ 550069 w 2407444"/>
                <a:gd name="connsiteY10" fmla="*/ 1129292 h 1254610"/>
                <a:gd name="connsiteX11" fmla="*/ 442913 w 2407444"/>
                <a:gd name="connsiteY11" fmla="*/ 467305 h 1254610"/>
                <a:gd name="connsiteX12" fmla="*/ 361950 w 2407444"/>
                <a:gd name="connsiteY12" fmla="*/ 300618 h 1254610"/>
                <a:gd name="connsiteX13" fmla="*/ 0 w 2407444"/>
                <a:gd name="connsiteY13" fmla="*/ 0 h 1254610"/>
                <a:gd name="connsiteX0" fmla="*/ 0 w 2407444"/>
                <a:gd name="connsiteY0" fmla="*/ 0 h 1254610"/>
                <a:gd name="connsiteX1" fmla="*/ 463787 w 2407444"/>
                <a:gd name="connsiteY1" fmla="*/ 249000 h 1254610"/>
                <a:gd name="connsiteX2" fmla="*/ 2193376 w 2407444"/>
                <a:gd name="connsiteY2" fmla="*/ 249000 h 1254610"/>
                <a:gd name="connsiteX3" fmla="*/ 2407444 w 2407444"/>
                <a:gd name="connsiteY3" fmla="*/ 198224 h 1254610"/>
                <a:gd name="connsiteX4" fmla="*/ 2174081 w 2407444"/>
                <a:gd name="connsiteY4" fmla="*/ 603036 h 1254610"/>
                <a:gd name="connsiteX5" fmla="*/ 2151367 w 2407444"/>
                <a:gd name="connsiteY5" fmla="*/ 925372 h 1254610"/>
                <a:gd name="connsiteX6" fmla="*/ 2132625 w 2407444"/>
                <a:gd name="connsiteY6" fmla="*/ 1057274 h 1254610"/>
                <a:gd name="connsiteX7" fmla="*/ 2062956 w 2407444"/>
                <a:gd name="connsiteY7" fmla="*/ 1159669 h 1254610"/>
                <a:gd name="connsiteX8" fmla="*/ 1439068 w 2407444"/>
                <a:gd name="connsiteY8" fmla="*/ 1250736 h 1254610"/>
                <a:gd name="connsiteX9" fmla="*/ 550069 w 2407444"/>
                <a:gd name="connsiteY9" fmla="*/ 1129292 h 1254610"/>
                <a:gd name="connsiteX10" fmla="*/ 442913 w 2407444"/>
                <a:gd name="connsiteY10" fmla="*/ 467305 h 1254610"/>
                <a:gd name="connsiteX11" fmla="*/ 361950 w 2407444"/>
                <a:gd name="connsiteY11" fmla="*/ 300618 h 1254610"/>
                <a:gd name="connsiteX12" fmla="*/ 0 w 2407444"/>
                <a:gd name="connsiteY12" fmla="*/ 0 h 1254610"/>
                <a:gd name="connsiteX0" fmla="*/ 0 w 2145506"/>
                <a:gd name="connsiteY0" fmla="*/ 18469 h 1056386"/>
                <a:gd name="connsiteX1" fmla="*/ 201849 w 2145506"/>
                <a:gd name="connsiteY1" fmla="*/ 50776 h 1056386"/>
                <a:gd name="connsiteX2" fmla="*/ 1931438 w 2145506"/>
                <a:gd name="connsiteY2" fmla="*/ 50776 h 1056386"/>
                <a:gd name="connsiteX3" fmla="*/ 2145506 w 2145506"/>
                <a:gd name="connsiteY3" fmla="*/ 0 h 1056386"/>
                <a:gd name="connsiteX4" fmla="*/ 1912143 w 2145506"/>
                <a:gd name="connsiteY4" fmla="*/ 404812 h 1056386"/>
                <a:gd name="connsiteX5" fmla="*/ 1889429 w 2145506"/>
                <a:gd name="connsiteY5" fmla="*/ 727148 h 1056386"/>
                <a:gd name="connsiteX6" fmla="*/ 1870687 w 2145506"/>
                <a:gd name="connsiteY6" fmla="*/ 859050 h 1056386"/>
                <a:gd name="connsiteX7" fmla="*/ 1801018 w 2145506"/>
                <a:gd name="connsiteY7" fmla="*/ 961445 h 1056386"/>
                <a:gd name="connsiteX8" fmla="*/ 1177130 w 2145506"/>
                <a:gd name="connsiteY8" fmla="*/ 1052512 h 1056386"/>
                <a:gd name="connsiteX9" fmla="*/ 288131 w 2145506"/>
                <a:gd name="connsiteY9" fmla="*/ 931068 h 1056386"/>
                <a:gd name="connsiteX10" fmla="*/ 180975 w 2145506"/>
                <a:gd name="connsiteY10" fmla="*/ 269081 h 1056386"/>
                <a:gd name="connsiteX11" fmla="*/ 100012 w 2145506"/>
                <a:gd name="connsiteY11" fmla="*/ 102394 h 1056386"/>
                <a:gd name="connsiteX12" fmla="*/ 0 w 2145506"/>
                <a:gd name="connsiteY12" fmla="*/ 18469 h 1056386"/>
                <a:gd name="connsiteX0" fmla="*/ 0 w 2188369"/>
                <a:gd name="connsiteY0" fmla="*/ 0 h 1061729"/>
                <a:gd name="connsiteX1" fmla="*/ 244712 w 2188369"/>
                <a:gd name="connsiteY1" fmla="*/ 56119 h 1061729"/>
                <a:gd name="connsiteX2" fmla="*/ 1974301 w 2188369"/>
                <a:gd name="connsiteY2" fmla="*/ 56119 h 1061729"/>
                <a:gd name="connsiteX3" fmla="*/ 2188369 w 2188369"/>
                <a:gd name="connsiteY3" fmla="*/ 5343 h 1061729"/>
                <a:gd name="connsiteX4" fmla="*/ 1955006 w 2188369"/>
                <a:gd name="connsiteY4" fmla="*/ 410155 h 1061729"/>
                <a:gd name="connsiteX5" fmla="*/ 1932292 w 2188369"/>
                <a:gd name="connsiteY5" fmla="*/ 732491 h 1061729"/>
                <a:gd name="connsiteX6" fmla="*/ 1913550 w 2188369"/>
                <a:gd name="connsiteY6" fmla="*/ 864393 h 1061729"/>
                <a:gd name="connsiteX7" fmla="*/ 1843881 w 2188369"/>
                <a:gd name="connsiteY7" fmla="*/ 966788 h 1061729"/>
                <a:gd name="connsiteX8" fmla="*/ 1219993 w 2188369"/>
                <a:gd name="connsiteY8" fmla="*/ 1057855 h 1061729"/>
                <a:gd name="connsiteX9" fmla="*/ 330994 w 2188369"/>
                <a:gd name="connsiteY9" fmla="*/ 936411 h 1061729"/>
                <a:gd name="connsiteX10" fmla="*/ 223838 w 2188369"/>
                <a:gd name="connsiteY10" fmla="*/ 274424 h 1061729"/>
                <a:gd name="connsiteX11" fmla="*/ 142875 w 2188369"/>
                <a:gd name="connsiteY11" fmla="*/ 107737 h 1061729"/>
                <a:gd name="connsiteX12" fmla="*/ 0 w 2188369"/>
                <a:gd name="connsiteY12" fmla="*/ 0 h 1061729"/>
                <a:gd name="connsiteX0" fmla="*/ 0 w 2188369"/>
                <a:gd name="connsiteY0" fmla="*/ 0 h 1061729"/>
                <a:gd name="connsiteX1" fmla="*/ 244712 w 2188369"/>
                <a:gd name="connsiteY1" fmla="*/ 56119 h 1061729"/>
                <a:gd name="connsiteX2" fmla="*/ 1974301 w 2188369"/>
                <a:gd name="connsiteY2" fmla="*/ 56119 h 1061729"/>
                <a:gd name="connsiteX3" fmla="*/ 2188369 w 2188369"/>
                <a:gd name="connsiteY3" fmla="*/ 5343 h 1061729"/>
                <a:gd name="connsiteX4" fmla="*/ 1955006 w 2188369"/>
                <a:gd name="connsiteY4" fmla="*/ 410155 h 1061729"/>
                <a:gd name="connsiteX5" fmla="*/ 1932292 w 2188369"/>
                <a:gd name="connsiteY5" fmla="*/ 732491 h 1061729"/>
                <a:gd name="connsiteX6" fmla="*/ 1913550 w 2188369"/>
                <a:gd name="connsiteY6" fmla="*/ 864393 h 1061729"/>
                <a:gd name="connsiteX7" fmla="*/ 1843881 w 2188369"/>
                <a:gd name="connsiteY7" fmla="*/ 966788 h 1061729"/>
                <a:gd name="connsiteX8" fmla="*/ 1219993 w 2188369"/>
                <a:gd name="connsiteY8" fmla="*/ 1057855 h 1061729"/>
                <a:gd name="connsiteX9" fmla="*/ 330994 w 2188369"/>
                <a:gd name="connsiteY9" fmla="*/ 936411 h 1061729"/>
                <a:gd name="connsiteX10" fmla="*/ 223838 w 2188369"/>
                <a:gd name="connsiteY10" fmla="*/ 274424 h 1061729"/>
                <a:gd name="connsiteX11" fmla="*/ 142875 w 2188369"/>
                <a:gd name="connsiteY11" fmla="*/ 107737 h 1061729"/>
                <a:gd name="connsiteX12" fmla="*/ 0 w 2188369"/>
                <a:gd name="connsiteY12" fmla="*/ 0 h 1061729"/>
                <a:gd name="connsiteX0" fmla="*/ 0 w 2188369"/>
                <a:gd name="connsiteY0" fmla="*/ 0 h 1061729"/>
                <a:gd name="connsiteX1" fmla="*/ 244712 w 2188369"/>
                <a:gd name="connsiteY1" fmla="*/ 56119 h 1061729"/>
                <a:gd name="connsiteX2" fmla="*/ 1974301 w 2188369"/>
                <a:gd name="connsiteY2" fmla="*/ 56119 h 1061729"/>
                <a:gd name="connsiteX3" fmla="*/ 2188369 w 2188369"/>
                <a:gd name="connsiteY3" fmla="*/ 5343 h 1061729"/>
                <a:gd name="connsiteX4" fmla="*/ 1955006 w 2188369"/>
                <a:gd name="connsiteY4" fmla="*/ 410155 h 1061729"/>
                <a:gd name="connsiteX5" fmla="*/ 1932292 w 2188369"/>
                <a:gd name="connsiteY5" fmla="*/ 732491 h 1061729"/>
                <a:gd name="connsiteX6" fmla="*/ 1913550 w 2188369"/>
                <a:gd name="connsiteY6" fmla="*/ 864393 h 1061729"/>
                <a:gd name="connsiteX7" fmla="*/ 1843881 w 2188369"/>
                <a:gd name="connsiteY7" fmla="*/ 966788 h 1061729"/>
                <a:gd name="connsiteX8" fmla="*/ 1219993 w 2188369"/>
                <a:gd name="connsiteY8" fmla="*/ 1057855 h 1061729"/>
                <a:gd name="connsiteX9" fmla="*/ 330994 w 2188369"/>
                <a:gd name="connsiteY9" fmla="*/ 936411 h 1061729"/>
                <a:gd name="connsiteX10" fmla="*/ 223838 w 2188369"/>
                <a:gd name="connsiteY10" fmla="*/ 274424 h 1061729"/>
                <a:gd name="connsiteX11" fmla="*/ 142875 w 2188369"/>
                <a:gd name="connsiteY11" fmla="*/ 107737 h 1061729"/>
                <a:gd name="connsiteX12" fmla="*/ 0 w 2188369"/>
                <a:gd name="connsiteY12" fmla="*/ 0 h 1061729"/>
                <a:gd name="connsiteX0" fmla="*/ 0 w 2188369"/>
                <a:gd name="connsiteY0" fmla="*/ 0 h 1061729"/>
                <a:gd name="connsiteX1" fmla="*/ 244712 w 2188369"/>
                <a:gd name="connsiteY1" fmla="*/ 56119 h 1061729"/>
                <a:gd name="connsiteX2" fmla="*/ 1974301 w 2188369"/>
                <a:gd name="connsiteY2" fmla="*/ 56119 h 1061729"/>
                <a:gd name="connsiteX3" fmla="*/ 2188369 w 2188369"/>
                <a:gd name="connsiteY3" fmla="*/ 5343 h 1061729"/>
                <a:gd name="connsiteX4" fmla="*/ 1955006 w 2188369"/>
                <a:gd name="connsiteY4" fmla="*/ 410155 h 1061729"/>
                <a:gd name="connsiteX5" fmla="*/ 1932292 w 2188369"/>
                <a:gd name="connsiteY5" fmla="*/ 732491 h 1061729"/>
                <a:gd name="connsiteX6" fmla="*/ 1913550 w 2188369"/>
                <a:gd name="connsiteY6" fmla="*/ 864393 h 1061729"/>
                <a:gd name="connsiteX7" fmla="*/ 1843881 w 2188369"/>
                <a:gd name="connsiteY7" fmla="*/ 966788 h 1061729"/>
                <a:gd name="connsiteX8" fmla="*/ 1219993 w 2188369"/>
                <a:gd name="connsiteY8" fmla="*/ 1057855 h 1061729"/>
                <a:gd name="connsiteX9" fmla="*/ 330994 w 2188369"/>
                <a:gd name="connsiteY9" fmla="*/ 936411 h 1061729"/>
                <a:gd name="connsiteX10" fmla="*/ 223838 w 2188369"/>
                <a:gd name="connsiteY10" fmla="*/ 274424 h 1061729"/>
                <a:gd name="connsiteX11" fmla="*/ 142875 w 2188369"/>
                <a:gd name="connsiteY11" fmla="*/ 107737 h 1061729"/>
                <a:gd name="connsiteX12" fmla="*/ 0 w 2188369"/>
                <a:gd name="connsiteY12" fmla="*/ 0 h 1061729"/>
                <a:gd name="connsiteX0" fmla="*/ 0 w 2188369"/>
                <a:gd name="connsiteY0" fmla="*/ 0 h 1061729"/>
                <a:gd name="connsiteX1" fmla="*/ 244712 w 2188369"/>
                <a:gd name="connsiteY1" fmla="*/ 56119 h 1061729"/>
                <a:gd name="connsiteX2" fmla="*/ 1974301 w 2188369"/>
                <a:gd name="connsiteY2" fmla="*/ 56119 h 1061729"/>
                <a:gd name="connsiteX3" fmla="*/ 2188369 w 2188369"/>
                <a:gd name="connsiteY3" fmla="*/ 5343 h 1061729"/>
                <a:gd name="connsiteX4" fmla="*/ 1955006 w 2188369"/>
                <a:gd name="connsiteY4" fmla="*/ 410155 h 1061729"/>
                <a:gd name="connsiteX5" fmla="*/ 1932292 w 2188369"/>
                <a:gd name="connsiteY5" fmla="*/ 732491 h 1061729"/>
                <a:gd name="connsiteX6" fmla="*/ 1913550 w 2188369"/>
                <a:gd name="connsiteY6" fmla="*/ 864393 h 1061729"/>
                <a:gd name="connsiteX7" fmla="*/ 1843881 w 2188369"/>
                <a:gd name="connsiteY7" fmla="*/ 966788 h 1061729"/>
                <a:gd name="connsiteX8" fmla="*/ 1219993 w 2188369"/>
                <a:gd name="connsiteY8" fmla="*/ 1057855 h 1061729"/>
                <a:gd name="connsiteX9" fmla="*/ 330994 w 2188369"/>
                <a:gd name="connsiteY9" fmla="*/ 936411 h 1061729"/>
                <a:gd name="connsiteX10" fmla="*/ 223838 w 2188369"/>
                <a:gd name="connsiteY10" fmla="*/ 274424 h 1061729"/>
                <a:gd name="connsiteX11" fmla="*/ 142875 w 2188369"/>
                <a:gd name="connsiteY11" fmla="*/ 107737 h 1061729"/>
                <a:gd name="connsiteX12" fmla="*/ 0 w 2188369"/>
                <a:gd name="connsiteY12" fmla="*/ 0 h 1061729"/>
                <a:gd name="connsiteX0" fmla="*/ 0 w 2188369"/>
                <a:gd name="connsiteY0" fmla="*/ 0 h 1068873"/>
                <a:gd name="connsiteX1" fmla="*/ 244712 w 2188369"/>
                <a:gd name="connsiteY1" fmla="*/ 63263 h 1068873"/>
                <a:gd name="connsiteX2" fmla="*/ 1974301 w 2188369"/>
                <a:gd name="connsiteY2" fmla="*/ 63263 h 1068873"/>
                <a:gd name="connsiteX3" fmla="*/ 2188369 w 2188369"/>
                <a:gd name="connsiteY3" fmla="*/ 12487 h 1068873"/>
                <a:gd name="connsiteX4" fmla="*/ 1955006 w 2188369"/>
                <a:gd name="connsiteY4" fmla="*/ 417299 h 1068873"/>
                <a:gd name="connsiteX5" fmla="*/ 1932292 w 2188369"/>
                <a:gd name="connsiteY5" fmla="*/ 739635 h 1068873"/>
                <a:gd name="connsiteX6" fmla="*/ 1913550 w 2188369"/>
                <a:gd name="connsiteY6" fmla="*/ 871537 h 1068873"/>
                <a:gd name="connsiteX7" fmla="*/ 1843881 w 2188369"/>
                <a:gd name="connsiteY7" fmla="*/ 973932 h 1068873"/>
                <a:gd name="connsiteX8" fmla="*/ 1219993 w 2188369"/>
                <a:gd name="connsiteY8" fmla="*/ 1064999 h 1068873"/>
                <a:gd name="connsiteX9" fmla="*/ 330994 w 2188369"/>
                <a:gd name="connsiteY9" fmla="*/ 943555 h 1068873"/>
                <a:gd name="connsiteX10" fmla="*/ 223838 w 2188369"/>
                <a:gd name="connsiteY10" fmla="*/ 281568 h 1068873"/>
                <a:gd name="connsiteX11" fmla="*/ 142875 w 2188369"/>
                <a:gd name="connsiteY11" fmla="*/ 114881 h 1068873"/>
                <a:gd name="connsiteX12" fmla="*/ 0 w 2188369"/>
                <a:gd name="connsiteY12" fmla="*/ 0 h 1068873"/>
                <a:gd name="connsiteX0" fmla="*/ 0 w 2188369"/>
                <a:gd name="connsiteY0" fmla="*/ 0 h 1068873"/>
                <a:gd name="connsiteX1" fmla="*/ 244712 w 2188369"/>
                <a:gd name="connsiteY1" fmla="*/ 63263 h 1068873"/>
                <a:gd name="connsiteX2" fmla="*/ 1974301 w 2188369"/>
                <a:gd name="connsiteY2" fmla="*/ 63263 h 1068873"/>
                <a:gd name="connsiteX3" fmla="*/ 2188369 w 2188369"/>
                <a:gd name="connsiteY3" fmla="*/ 12487 h 1068873"/>
                <a:gd name="connsiteX4" fmla="*/ 1955006 w 2188369"/>
                <a:gd name="connsiteY4" fmla="*/ 417299 h 1068873"/>
                <a:gd name="connsiteX5" fmla="*/ 1932292 w 2188369"/>
                <a:gd name="connsiteY5" fmla="*/ 739635 h 1068873"/>
                <a:gd name="connsiteX6" fmla="*/ 1913550 w 2188369"/>
                <a:gd name="connsiteY6" fmla="*/ 871537 h 1068873"/>
                <a:gd name="connsiteX7" fmla="*/ 1843881 w 2188369"/>
                <a:gd name="connsiteY7" fmla="*/ 973932 h 1068873"/>
                <a:gd name="connsiteX8" fmla="*/ 1219993 w 2188369"/>
                <a:gd name="connsiteY8" fmla="*/ 1064999 h 1068873"/>
                <a:gd name="connsiteX9" fmla="*/ 330994 w 2188369"/>
                <a:gd name="connsiteY9" fmla="*/ 943555 h 1068873"/>
                <a:gd name="connsiteX10" fmla="*/ 223838 w 2188369"/>
                <a:gd name="connsiteY10" fmla="*/ 281568 h 1068873"/>
                <a:gd name="connsiteX11" fmla="*/ 142875 w 2188369"/>
                <a:gd name="connsiteY11" fmla="*/ 114881 h 1068873"/>
                <a:gd name="connsiteX12" fmla="*/ 0 w 2188369"/>
                <a:gd name="connsiteY12" fmla="*/ 0 h 1068873"/>
                <a:gd name="connsiteX0" fmla="*/ 0 w 2188369"/>
                <a:gd name="connsiteY0" fmla="*/ 0 h 1068873"/>
                <a:gd name="connsiteX1" fmla="*/ 244712 w 2188369"/>
                <a:gd name="connsiteY1" fmla="*/ 63263 h 1068873"/>
                <a:gd name="connsiteX2" fmla="*/ 1974301 w 2188369"/>
                <a:gd name="connsiteY2" fmla="*/ 63263 h 1068873"/>
                <a:gd name="connsiteX3" fmla="*/ 2188369 w 2188369"/>
                <a:gd name="connsiteY3" fmla="*/ 12487 h 1068873"/>
                <a:gd name="connsiteX4" fmla="*/ 1955006 w 2188369"/>
                <a:gd name="connsiteY4" fmla="*/ 417299 h 1068873"/>
                <a:gd name="connsiteX5" fmla="*/ 1932292 w 2188369"/>
                <a:gd name="connsiteY5" fmla="*/ 739635 h 1068873"/>
                <a:gd name="connsiteX6" fmla="*/ 1913550 w 2188369"/>
                <a:gd name="connsiteY6" fmla="*/ 871537 h 1068873"/>
                <a:gd name="connsiteX7" fmla="*/ 1843881 w 2188369"/>
                <a:gd name="connsiteY7" fmla="*/ 973932 h 1068873"/>
                <a:gd name="connsiteX8" fmla="*/ 1219993 w 2188369"/>
                <a:gd name="connsiteY8" fmla="*/ 1064999 h 1068873"/>
                <a:gd name="connsiteX9" fmla="*/ 330994 w 2188369"/>
                <a:gd name="connsiteY9" fmla="*/ 943555 h 1068873"/>
                <a:gd name="connsiteX10" fmla="*/ 223838 w 2188369"/>
                <a:gd name="connsiteY10" fmla="*/ 281568 h 1068873"/>
                <a:gd name="connsiteX11" fmla="*/ 142875 w 2188369"/>
                <a:gd name="connsiteY11" fmla="*/ 114881 h 1068873"/>
                <a:gd name="connsiteX12" fmla="*/ 0 w 2188369"/>
                <a:gd name="connsiteY12" fmla="*/ 0 h 10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8369" h="1068873">
                  <a:moveTo>
                    <a:pt x="0" y="0"/>
                  </a:moveTo>
                  <a:cubicBezTo>
                    <a:pt x="110146" y="75855"/>
                    <a:pt x="179809" y="56463"/>
                    <a:pt x="244712" y="63263"/>
                  </a:cubicBezTo>
                  <a:lnTo>
                    <a:pt x="1974301" y="63263"/>
                  </a:lnTo>
                  <a:cubicBezTo>
                    <a:pt x="1977966" y="64325"/>
                    <a:pt x="2096336" y="70162"/>
                    <a:pt x="2188369" y="12487"/>
                  </a:cubicBezTo>
                  <a:cubicBezTo>
                    <a:pt x="1977984" y="150074"/>
                    <a:pt x="1958792" y="414773"/>
                    <a:pt x="1955006" y="417299"/>
                  </a:cubicBezTo>
                  <a:cubicBezTo>
                    <a:pt x="1944076" y="531744"/>
                    <a:pt x="1930470" y="721079"/>
                    <a:pt x="1932292" y="739635"/>
                  </a:cubicBezTo>
                  <a:cubicBezTo>
                    <a:pt x="1921283" y="857421"/>
                    <a:pt x="1919797" y="827570"/>
                    <a:pt x="1913550" y="871537"/>
                  </a:cubicBezTo>
                  <a:cubicBezTo>
                    <a:pt x="1899852" y="912812"/>
                    <a:pt x="1879011" y="949325"/>
                    <a:pt x="1843881" y="973932"/>
                  </a:cubicBezTo>
                  <a:cubicBezTo>
                    <a:pt x="1642268" y="1036832"/>
                    <a:pt x="1466850" y="1044962"/>
                    <a:pt x="1219993" y="1064999"/>
                  </a:cubicBezTo>
                  <a:cubicBezTo>
                    <a:pt x="990335" y="1078492"/>
                    <a:pt x="493977" y="1061030"/>
                    <a:pt x="330994" y="943555"/>
                  </a:cubicBezTo>
                  <a:cubicBezTo>
                    <a:pt x="264320" y="830842"/>
                    <a:pt x="304800" y="658599"/>
                    <a:pt x="223838" y="281568"/>
                  </a:cubicBezTo>
                  <a:cubicBezTo>
                    <a:pt x="201612" y="216481"/>
                    <a:pt x="181769" y="163299"/>
                    <a:pt x="142875" y="114881"/>
                  </a:cubicBezTo>
                  <a:cubicBezTo>
                    <a:pt x="140493" y="98019"/>
                    <a:pt x="47625" y="35912"/>
                    <a:pt x="0" y="0"/>
                  </a:cubicBezTo>
                  <a:close/>
                </a:path>
              </a:pathLst>
            </a:custGeom>
            <a:solidFill>
              <a:srgbClr val="FBD24C"/>
            </a:solidFill>
            <a:ln>
              <a:noFill/>
            </a:ln>
            <a:scene3d>
              <a:camera prst="orthographicFront"/>
              <a:lightRig rig="twoPt" dir="t">
                <a:rot lat="0" lon="0" rev="0"/>
              </a:lightRig>
            </a:scene3d>
            <a:sp3d>
              <a:bevelT w="8509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26" name="任意多边形 53">
              <a:extLst>
                <a:ext uri="{FF2B5EF4-FFF2-40B4-BE49-F238E27FC236}">
                  <a16:creationId xmlns:a16="http://schemas.microsoft.com/office/drawing/2014/main" id="{7D6C7B5F-E41F-468D-9CE7-13C3D3756F46}"/>
                </a:ext>
              </a:extLst>
            </p:cNvPr>
            <p:cNvSpPr/>
            <p:nvPr/>
          </p:nvSpPr>
          <p:spPr>
            <a:xfrm>
              <a:off x="7580764" y="5950348"/>
              <a:ext cx="1043727" cy="509791"/>
            </a:xfrm>
            <a:custGeom>
              <a:avLst/>
              <a:gdLst>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627617 w 2736850"/>
                <a:gd name="connsiteY5" fmla="*/ 18116 h 1448380"/>
                <a:gd name="connsiteX6" fmla="*/ 2637450 w 2736850"/>
                <a:gd name="connsiteY6" fmla="*/ 0 h 1448380"/>
                <a:gd name="connsiteX7" fmla="*/ 2736850 w 2736850"/>
                <a:gd name="connsiteY7" fmla="*/ 0 h 1448380"/>
                <a:gd name="connsiteX8" fmla="*/ 2736850 w 2736850"/>
                <a:gd name="connsiteY8" fmla="*/ 1448380 h 1448380"/>
                <a:gd name="connsiteX9" fmla="*/ 0 w 2736850"/>
                <a:gd name="connsiteY9" fmla="*/ 144838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174081 w 2736850"/>
                <a:gd name="connsiteY5" fmla="*/ 603036 h 1448380"/>
                <a:gd name="connsiteX6" fmla="*/ 2627617 w 2736850"/>
                <a:gd name="connsiteY6" fmla="*/ 18116 h 1448380"/>
                <a:gd name="connsiteX7" fmla="*/ 2637450 w 2736850"/>
                <a:gd name="connsiteY7" fmla="*/ 0 h 1448380"/>
                <a:gd name="connsiteX8" fmla="*/ 2736850 w 2736850"/>
                <a:gd name="connsiteY8" fmla="*/ 0 h 1448380"/>
                <a:gd name="connsiteX9" fmla="*/ 2736850 w 2736850"/>
                <a:gd name="connsiteY9" fmla="*/ 1448380 h 1448380"/>
                <a:gd name="connsiteX10" fmla="*/ 0 w 2736850"/>
                <a:gd name="connsiteY10" fmla="*/ 1448380 h 1448380"/>
                <a:gd name="connsiteX11" fmla="*/ 0 w 2736850"/>
                <a:gd name="connsiteY11"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174081 w 2736850"/>
                <a:gd name="connsiteY5" fmla="*/ 603036 h 1448380"/>
                <a:gd name="connsiteX6" fmla="*/ 2627617 w 2736850"/>
                <a:gd name="connsiteY6" fmla="*/ 18116 h 1448380"/>
                <a:gd name="connsiteX7" fmla="*/ 2313600 w 2736850"/>
                <a:gd name="connsiteY7" fmla="*/ 976312 h 1448380"/>
                <a:gd name="connsiteX8" fmla="*/ 2736850 w 2736850"/>
                <a:gd name="connsiteY8" fmla="*/ 0 h 1448380"/>
                <a:gd name="connsiteX9" fmla="*/ 2736850 w 2736850"/>
                <a:gd name="connsiteY9" fmla="*/ 1448380 h 1448380"/>
                <a:gd name="connsiteX10" fmla="*/ 0 w 2736850"/>
                <a:gd name="connsiteY10" fmla="*/ 1448380 h 1448380"/>
                <a:gd name="connsiteX11" fmla="*/ 0 w 2736850"/>
                <a:gd name="connsiteY11"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174081 w 2736850"/>
                <a:gd name="connsiteY5" fmla="*/ 603036 h 1448380"/>
                <a:gd name="connsiteX6" fmla="*/ 2191848 w 2736850"/>
                <a:gd name="connsiteY6" fmla="*/ 713441 h 1448380"/>
                <a:gd name="connsiteX7" fmla="*/ 2313600 w 2736850"/>
                <a:gd name="connsiteY7" fmla="*/ 976312 h 1448380"/>
                <a:gd name="connsiteX8" fmla="*/ 2736850 w 2736850"/>
                <a:gd name="connsiteY8" fmla="*/ 0 h 1448380"/>
                <a:gd name="connsiteX9" fmla="*/ 2736850 w 2736850"/>
                <a:gd name="connsiteY9" fmla="*/ 1448380 h 1448380"/>
                <a:gd name="connsiteX10" fmla="*/ 0 w 2736850"/>
                <a:gd name="connsiteY10" fmla="*/ 1448380 h 1448380"/>
                <a:gd name="connsiteX11" fmla="*/ 0 w 2736850"/>
                <a:gd name="connsiteY11"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91848 w 2736850"/>
                <a:gd name="connsiteY7" fmla="*/ 71344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313600 w 2736850"/>
                <a:gd name="connsiteY8" fmla="*/ 976312 h 1448380"/>
                <a:gd name="connsiteX9" fmla="*/ 2736850 w 2736850"/>
                <a:gd name="connsiteY9" fmla="*/ 0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313600 w 2736850"/>
                <a:gd name="connsiteY8" fmla="*/ 976312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6130 w 2736850"/>
                <a:gd name="connsiteY7" fmla="*/ 922991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736850"/>
                <a:gd name="connsiteY0" fmla="*/ 0 h 1448380"/>
                <a:gd name="connsiteX1" fmla="*/ 19714 w 2736850"/>
                <a:gd name="connsiteY1" fmla="*/ 0 h 1448380"/>
                <a:gd name="connsiteX2" fmla="*/ 29547 w 2736850"/>
                <a:gd name="connsiteY2" fmla="*/ 18116 h 1448380"/>
                <a:gd name="connsiteX3" fmla="*/ 463787 w 2736850"/>
                <a:gd name="connsiteY3" fmla="*/ 249000 h 1448380"/>
                <a:gd name="connsiteX4" fmla="*/ 2193376 w 2736850"/>
                <a:gd name="connsiteY4" fmla="*/ 249000 h 1448380"/>
                <a:gd name="connsiteX5" fmla="*/ 2407444 w 2736850"/>
                <a:gd name="connsiteY5" fmla="*/ 198224 h 1448380"/>
                <a:gd name="connsiteX6" fmla="*/ 2174081 w 2736850"/>
                <a:gd name="connsiteY6" fmla="*/ 603036 h 1448380"/>
                <a:gd name="connsiteX7" fmla="*/ 2151367 w 2736850"/>
                <a:gd name="connsiteY7" fmla="*/ 925372 h 1448380"/>
                <a:gd name="connsiteX8" fmla="*/ 2132625 w 2736850"/>
                <a:gd name="connsiteY8" fmla="*/ 1057274 h 1448380"/>
                <a:gd name="connsiteX9" fmla="*/ 2062956 w 2736850"/>
                <a:gd name="connsiteY9" fmla="*/ 1159669 h 1448380"/>
                <a:gd name="connsiteX10" fmla="*/ 2736850 w 2736850"/>
                <a:gd name="connsiteY10" fmla="*/ 1448380 h 1448380"/>
                <a:gd name="connsiteX11" fmla="*/ 0 w 2736850"/>
                <a:gd name="connsiteY11" fmla="*/ 1448380 h 1448380"/>
                <a:gd name="connsiteX12" fmla="*/ 0 w 2736850"/>
                <a:gd name="connsiteY12" fmla="*/ 0 h 1448380"/>
                <a:gd name="connsiteX0" fmla="*/ 0 w 2407444"/>
                <a:gd name="connsiteY0" fmla="*/ 0 h 1448380"/>
                <a:gd name="connsiteX1" fmla="*/ 19714 w 2407444"/>
                <a:gd name="connsiteY1" fmla="*/ 0 h 1448380"/>
                <a:gd name="connsiteX2" fmla="*/ 29547 w 2407444"/>
                <a:gd name="connsiteY2" fmla="*/ 18116 h 1448380"/>
                <a:gd name="connsiteX3" fmla="*/ 463787 w 2407444"/>
                <a:gd name="connsiteY3" fmla="*/ 249000 h 1448380"/>
                <a:gd name="connsiteX4" fmla="*/ 2193376 w 2407444"/>
                <a:gd name="connsiteY4" fmla="*/ 249000 h 1448380"/>
                <a:gd name="connsiteX5" fmla="*/ 2407444 w 2407444"/>
                <a:gd name="connsiteY5" fmla="*/ 198224 h 1448380"/>
                <a:gd name="connsiteX6" fmla="*/ 2174081 w 2407444"/>
                <a:gd name="connsiteY6" fmla="*/ 603036 h 1448380"/>
                <a:gd name="connsiteX7" fmla="*/ 2151367 w 2407444"/>
                <a:gd name="connsiteY7" fmla="*/ 925372 h 1448380"/>
                <a:gd name="connsiteX8" fmla="*/ 2132625 w 2407444"/>
                <a:gd name="connsiteY8" fmla="*/ 1057274 h 1448380"/>
                <a:gd name="connsiteX9" fmla="*/ 2062956 w 2407444"/>
                <a:gd name="connsiteY9" fmla="*/ 1159669 h 1448380"/>
                <a:gd name="connsiteX10" fmla="*/ 1439068 w 2407444"/>
                <a:gd name="connsiteY10" fmla="*/ 1250736 h 1448380"/>
                <a:gd name="connsiteX11" fmla="*/ 0 w 2407444"/>
                <a:gd name="connsiteY11" fmla="*/ 1448380 h 1448380"/>
                <a:gd name="connsiteX12" fmla="*/ 0 w 2407444"/>
                <a:gd name="connsiteY12" fmla="*/ 0 h 1448380"/>
                <a:gd name="connsiteX0" fmla="*/ 0 w 2407444"/>
                <a:gd name="connsiteY0" fmla="*/ 0 h 1448380"/>
                <a:gd name="connsiteX1" fmla="*/ 19714 w 2407444"/>
                <a:gd name="connsiteY1" fmla="*/ 0 h 1448380"/>
                <a:gd name="connsiteX2" fmla="*/ 29547 w 2407444"/>
                <a:gd name="connsiteY2" fmla="*/ 18116 h 1448380"/>
                <a:gd name="connsiteX3" fmla="*/ 463787 w 2407444"/>
                <a:gd name="connsiteY3" fmla="*/ 249000 h 1448380"/>
                <a:gd name="connsiteX4" fmla="*/ 2193376 w 2407444"/>
                <a:gd name="connsiteY4" fmla="*/ 249000 h 1448380"/>
                <a:gd name="connsiteX5" fmla="*/ 2407444 w 2407444"/>
                <a:gd name="connsiteY5" fmla="*/ 198224 h 1448380"/>
                <a:gd name="connsiteX6" fmla="*/ 2174081 w 2407444"/>
                <a:gd name="connsiteY6" fmla="*/ 603036 h 1448380"/>
                <a:gd name="connsiteX7" fmla="*/ 2151367 w 2407444"/>
                <a:gd name="connsiteY7" fmla="*/ 925372 h 1448380"/>
                <a:gd name="connsiteX8" fmla="*/ 2132625 w 2407444"/>
                <a:gd name="connsiteY8" fmla="*/ 1057274 h 1448380"/>
                <a:gd name="connsiteX9" fmla="*/ 2062956 w 2407444"/>
                <a:gd name="connsiteY9" fmla="*/ 1159669 h 1448380"/>
                <a:gd name="connsiteX10" fmla="*/ 1439068 w 2407444"/>
                <a:gd name="connsiteY10" fmla="*/ 1250736 h 1448380"/>
                <a:gd name="connsiteX11" fmla="*/ 0 w 2407444"/>
                <a:gd name="connsiteY11" fmla="*/ 1448380 h 1448380"/>
                <a:gd name="connsiteX12" fmla="*/ 0 w 2407444"/>
                <a:gd name="connsiteY12" fmla="*/ 0 h 1448380"/>
                <a:gd name="connsiteX0" fmla="*/ 0 w 2407444"/>
                <a:gd name="connsiteY0" fmla="*/ 0 h 1448380"/>
                <a:gd name="connsiteX1" fmla="*/ 19714 w 2407444"/>
                <a:gd name="connsiteY1" fmla="*/ 0 h 1448380"/>
                <a:gd name="connsiteX2" fmla="*/ 29547 w 2407444"/>
                <a:gd name="connsiteY2" fmla="*/ 18116 h 1448380"/>
                <a:gd name="connsiteX3" fmla="*/ 463787 w 2407444"/>
                <a:gd name="connsiteY3" fmla="*/ 249000 h 1448380"/>
                <a:gd name="connsiteX4" fmla="*/ 2193376 w 2407444"/>
                <a:gd name="connsiteY4" fmla="*/ 249000 h 1448380"/>
                <a:gd name="connsiteX5" fmla="*/ 2407444 w 2407444"/>
                <a:gd name="connsiteY5" fmla="*/ 198224 h 1448380"/>
                <a:gd name="connsiteX6" fmla="*/ 2174081 w 2407444"/>
                <a:gd name="connsiteY6" fmla="*/ 603036 h 1448380"/>
                <a:gd name="connsiteX7" fmla="*/ 2151367 w 2407444"/>
                <a:gd name="connsiteY7" fmla="*/ 925372 h 1448380"/>
                <a:gd name="connsiteX8" fmla="*/ 2132625 w 2407444"/>
                <a:gd name="connsiteY8" fmla="*/ 1057274 h 1448380"/>
                <a:gd name="connsiteX9" fmla="*/ 2062956 w 2407444"/>
                <a:gd name="connsiteY9" fmla="*/ 1159669 h 1448380"/>
                <a:gd name="connsiteX10" fmla="*/ 1439068 w 2407444"/>
                <a:gd name="connsiteY10" fmla="*/ 1250736 h 1448380"/>
                <a:gd name="connsiteX11" fmla="*/ 0 w 2407444"/>
                <a:gd name="connsiteY11" fmla="*/ 1448380 h 1448380"/>
                <a:gd name="connsiteX12" fmla="*/ 0 w 2407444"/>
                <a:gd name="connsiteY12" fmla="*/ 0 h 1448380"/>
                <a:gd name="connsiteX0" fmla="*/ 0 w 2407444"/>
                <a:gd name="connsiteY0" fmla="*/ 0 h 1448380"/>
                <a:gd name="connsiteX1" fmla="*/ 19714 w 2407444"/>
                <a:gd name="connsiteY1" fmla="*/ 0 h 1448380"/>
                <a:gd name="connsiteX2" fmla="*/ 29547 w 2407444"/>
                <a:gd name="connsiteY2" fmla="*/ 18116 h 1448380"/>
                <a:gd name="connsiteX3" fmla="*/ 463787 w 2407444"/>
                <a:gd name="connsiteY3" fmla="*/ 249000 h 1448380"/>
                <a:gd name="connsiteX4" fmla="*/ 2193376 w 2407444"/>
                <a:gd name="connsiteY4" fmla="*/ 249000 h 1448380"/>
                <a:gd name="connsiteX5" fmla="*/ 2407444 w 2407444"/>
                <a:gd name="connsiteY5" fmla="*/ 198224 h 1448380"/>
                <a:gd name="connsiteX6" fmla="*/ 2174081 w 2407444"/>
                <a:gd name="connsiteY6" fmla="*/ 603036 h 1448380"/>
                <a:gd name="connsiteX7" fmla="*/ 2151367 w 2407444"/>
                <a:gd name="connsiteY7" fmla="*/ 925372 h 1448380"/>
                <a:gd name="connsiteX8" fmla="*/ 2132625 w 2407444"/>
                <a:gd name="connsiteY8" fmla="*/ 1057274 h 1448380"/>
                <a:gd name="connsiteX9" fmla="*/ 2062956 w 2407444"/>
                <a:gd name="connsiteY9" fmla="*/ 1159669 h 1448380"/>
                <a:gd name="connsiteX10" fmla="*/ 1439068 w 2407444"/>
                <a:gd name="connsiteY10" fmla="*/ 1250736 h 1448380"/>
                <a:gd name="connsiteX11" fmla="*/ 0 w 2407444"/>
                <a:gd name="connsiteY11" fmla="*/ 1448380 h 1448380"/>
                <a:gd name="connsiteX12" fmla="*/ 0 w 2407444"/>
                <a:gd name="connsiteY12" fmla="*/ 0 h 1448380"/>
                <a:gd name="connsiteX0" fmla="*/ 0 w 2407444"/>
                <a:gd name="connsiteY0" fmla="*/ 0 h 1448380"/>
                <a:gd name="connsiteX1" fmla="*/ 19714 w 2407444"/>
                <a:gd name="connsiteY1" fmla="*/ 0 h 1448380"/>
                <a:gd name="connsiteX2" fmla="*/ 29547 w 2407444"/>
                <a:gd name="connsiteY2" fmla="*/ 18116 h 1448380"/>
                <a:gd name="connsiteX3" fmla="*/ 463787 w 2407444"/>
                <a:gd name="connsiteY3" fmla="*/ 249000 h 1448380"/>
                <a:gd name="connsiteX4" fmla="*/ 2193376 w 2407444"/>
                <a:gd name="connsiteY4" fmla="*/ 249000 h 1448380"/>
                <a:gd name="connsiteX5" fmla="*/ 2407444 w 2407444"/>
                <a:gd name="connsiteY5" fmla="*/ 198224 h 1448380"/>
                <a:gd name="connsiteX6" fmla="*/ 2174081 w 2407444"/>
                <a:gd name="connsiteY6" fmla="*/ 603036 h 1448380"/>
                <a:gd name="connsiteX7" fmla="*/ 2151367 w 2407444"/>
                <a:gd name="connsiteY7" fmla="*/ 925372 h 1448380"/>
                <a:gd name="connsiteX8" fmla="*/ 2132625 w 2407444"/>
                <a:gd name="connsiteY8" fmla="*/ 1057274 h 1448380"/>
                <a:gd name="connsiteX9" fmla="*/ 2062956 w 2407444"/>
                <a:gd name="connsiteY9" fmla="*/ 1159669 h 1448380"/>
                <a:gd name="connsiteX10" fmla="*/ 1439068 w 2407444"/>
                <a:gd name="connsiteY10" fmla="*/ 1250736 h 1448380"/>
                <a:gd name="connsiteX11" fmla="*/ 0 w 2407444"/>
                <a:gd name="connsiteY11" fmla="*/ 1448380 h 1448380"/>
                <a:gd name="connsiteX12" fmla="*/ 0 w 2407444"/>
                <a:gd name="connsiteY12" fmla="*/ 0 h 1448380"/>
                <a:gd name="connsiteX0" fmla="*/ 0 w 2407444"/>
                <a:gd name="connsiteY0" fmla="*/ 0 h 1250736"/>
                <a:gd name="connsiteX1" fmla="*/ 19714 w 2407444"/>
                <a:gd name="connsiteY1" fmla="*/ 0 h 1250736"/>
                <a:gd name="connsiteX2" fmla="*/ 29547 w 2407444"/>
                <a:gd name="connsiteY2" fmla="*/ 18116 h 1250736"/>
                <a:gd name="connsiteX3" fmla="*/ 463787 w 2407444"/>
                <a:gd name="connsiteY3" fmla="*/ 249000 h 1250736"/>
                <a:gd name="connsiteX4" fmla="*/ 2193376 w 2407444"/>
                <a:gd name="connsiteY4" fmla="*/ 249000 h 1250736"/>
                <a:gd name="connsiteX5" fmla="*/ 2407444 w 2407444"/>
                <a:gd name="connsiteY5" fmla="*/ 198224 h 1250736"/>
                <a:gd name="connsiteX6" fmla="*/ 2174081 w 2407444"/>
                <a:gd name="connsiteY6" fmla="*/ 603036 h 1250736"/>
                <a:gd name="connsiteX7" fmla="*/ 2151367 w 2407444"/>
                <a:gd name="connsiteY7" fmla="*/ 925372 h 1250736"/>
                <a:gd name="connsiteX8" fmla="*/ 2132625 w 2407444"/>
                <a:gd name="connsiteY8" fmla="*/ 1057274 h 1250736"/>
                <a:gd name="connsiteX9" fmla="*/ 2062956 w 2407444"/>
                <a:gd name="connsiteY9" fmla="*/ 1159669 h 1250736"/>
                <a:gd name="connsiteX10" fmla="*/ 1439068 w 2407444"/>
                <a:gd name="connsiteY10" fmla="*/ 1250736 h 1250736"/>
                <a:gd name="connsiteX11" fmla="*/ 557212 w 2407444"/>
                <a:gd name="connsiteY11" fmla="*/ 1138817 h 1250736"/>
                <a:gd name="connsiteX12" fmla="*/ 0 w 2407444"/>
                <a:gd name="connsiteY12" fmla="*/ 0 h 1250736"/>
                <a:gd name="connsiteX0" fmla="*/ 0 w 2407444"/>
                <a:gd name="connsiteY0" fmla="*/ 0 h 1250736"/>
                <a:gd name="connsiteX1" fmla="*/ 19714 w 2407444"/>
                <a:gd name="connsiteY1" fmla="*/ 0 h 1250736"/>
                <a:gd name="connsiteX2" fmla="*/ 29547 w 2407444"/>
                <a:gd name="connsiteY2" fmla="*/ 18116 h 1250736"/>
                <a:gd name="connsiteX3" fmla="*/ 463787 w 2407444"/>
                <a:gd name="connsiteY3" fmla="*/ 249000 h 1250736"/>
                <a:gd name="connsiteX4" fmla="*/ 2193376 w 2407444"/>
                <a:gd name="connsiteY4" fmla="*/ 249000 h 1250736"/>
                <a:gd name="connsiteX5" fmla="*/ 2407444 w 2407444"/>
                <a:gd name="connsiteY5" fmla="*/ 198224 h 1250736"/>
                <a:gd name="connsiteX6" fmla="*/ 2174081 w 2407444"/>
                <a:gd name="connsiteY6" fmla="*/ 603036 h 1250736"/>
                <a:gd name="connsiteX7" fmla="*/ 2151367 w 2407444"/>
                <a:gd name="connsiteY7" fmla="*/ 925372 h 1250736"/>
                <a:gd name="connsiteX8" fmla="*/ 2132625 w 2407444"/>
                <a:gd name="connsiteY8" fmla="*/ 1057274 h 1250736"/>
                <a:gd name="connsiteX9" fmla="*/ 2062956 w 2407444"/>
                <a:gd name="connsiteY9" fmla="*/ 1159669 h 1250736"/>
                <a:gd name="connsiteX10" fmla="*/ 1439068 w 2407444"/>
                <a:gd name="connsiteY10" fmla="*/ 1250736 h 1250736"/>
                <a:gd name="connsiteX11" fmla="*/ 557212 w 2407444"/>
                <a:gd name="connsiteY11" fmla="*/ 1138817 h 1250736"/>
                <a:gd name="connsiteX12" fmla="*/ 0 w 2407444"/>
                <a:gd name="connsiteY12" fmla="*/ 0 h 1250736"/>
                <a:gd name="connsiteX0" fmla="*/ 0 w 2407444"/>
                <a:gd name="connsiteY0" fmla="*/ 0 h 1253978"/>
                <a:gd name="connsiteX1" fmla="*/ 19714 w 2407444"/>
                <a:gd name="connsiteY1" fmla="*/ 0 h 1253978"/>
                <a:gd name="connsiteX2" fmla="*/ 29547 w 2407444"/>
                <a:gd name="connsiteY2" fmla="*/ 18116 h 1253978"/>
                <a:gd name="connsiteX3" fmla="*/ 463787 w 2407444"/>
                <a:gd name="connsiteY3" fmla="*/ 249000 h 1253978"/>
                <a:gd name="connsiteX4" fmla="*/ 2193376 w 2407444"/>
                <a:gd name="connsiteY4" fmla="*/ 249000 h 1253978"/>
                <a:gd name="connsiteX5" fmla="*/ 2407444 w 2407444"/>
                <a:gd name="connsiteY5" fmla="*/ 198224 h 1253978"/>
                <a:gd name="connsiteX6" fmla="*/ 2174081 w 2407444"/>
                <a:gd name="connsiteY6" fmla="*/ 603036 h 1253978"/>
                <a:gd name="connsiteX7" fmla="*/ 2151367 w 2407444"/>
                <a:gd name="connsiteY7" fmla="*/ 925372 h 1253978"/>
                <a:gd name="connsiteX8" fmla="*/ 2132625 w 2407444"/>
                <a:gd name="connsiteY8" fmla="*/ 1057274 h 1253978"/>
                <a:gd name="connsiteX9" fmla="*/ 2062956 w 2407444"/>
                <a:gd name="connsiteY9" fmla="*/ 1159669 h 1253978"/>
                <a:gd name="connsiteX10" fmla="*/ 1439068 w 2407444"/>
                <a:gd name="connsiteY10" fmla="*/ 1250736 h 1253978"/>
                <a:gd name="connsiteX11" fmla="*/ 557212 w 2407444"/>
                <a:gd name="connsiteY11" fmla="*/ 1138817 h 1253978"/>
                <a:gd name="connsiteX12" fmla="*/ 0 w 2407444"/>
                <a:gd name="connsiteY12" fmla="*/ 0 h 1253978"/>
                <a:gd name="connsiteX0" fmla="*/ 0 w 2407444"/>
                <a:gd name="connsiteY0" fmla="*/ 0 h 1253978"/>
                <a:gd name="connsiteX1" fmla="*/ 19714 w 2407444"/>
                <a:gd name="connsiteY1" fmla="*/ 0 h 1253978"/>
                <a:gd name="connsiteX2" fmla="*/ 29547 w 2407444"/>
                <a:gd name="connsiteY2" fmla="*/ 18116 h 1253978"/>
                <a:gd name="connsiteX3" fmla="*/ 463787 w 2407444"/>
                <a:gd name="connsiteY3" fmla="*/ 249000 h 1253978"/>
                <a:gd name="connsiteX4" fmla="*/ 2193376 w 2407444"/>
                <a:gd name="connsiteY4" fmla="*/ 249000 h 1253978"/>
                <a:gd name="connsiteX5" fmla="*/ 2407444 w 2407444"/>
                <a:gd name="connsiteY5" fmla="*/ 198224 h 1253978"/>
                <a:gd name="connsiteX6" fmla="*/ 2174081 w 2407444"/>
                <a:gd name="connsiteY6" fmla="*/ 603036 h 1253978"/>
                <a:gd name="connsiteX7" fmla="*/ 2151367 w 2407444"/>
                <a:gd name="connsiteY7" fmla="*/ 925372 h 1253978"/>
                <a:gd name="connsiteX8" fmla="*/ 2132625 w 2407444"/>
                <a:gd name="connsiteY8" fmla="*/ 1057274 h 1253978"/>
                <a:gd name="connsiteX9" fmla="*/ 2062956 w 2407444"/>
                <a:gd name="connsiteY9" fmla="*/ 1159669 h 1253978"/>
                <a:gd name="connsiteX10" fmla="*/ 1439068 w 2407444"/>
                <a:gd name="connsiteY10" fmla="*/ 1250736 h 1253978"/>
                <a:gd name="connsiteX11" fmla="*/ 557212 w 2407444"/>
                <a:gd name="connsiteY11" fmla="*/ 1138817 h 1253978"/>
                <a:gd name="connsiteX12" fmla="*/ 442913 w 2407444"/>
                <a:gd name="connsiteY12" fmla="*/ 467305 h 1253978"/>
                <a:gd name="connsiteX13" fmla="*/ 0 w 2407444"/>
                <a:gd name="connsiteY13" fmla="*/ 0 h 1253978"/>
                <a:gd name="connsiteX0" fmla="*/ 0 w 2407444"/>
                <a:gd name="connsiteY0" fmla="*/ 0 h 1253978"/>
                <a:gd name="connsiteX1" fmla="*/ 19714 w 2407444"/>
                <a:gd name="connsiteY1" fmla="*/ 0 h 1253978"/>
                <a:gd name="connsiteX2" fmla="*/ 29547 w 2407444"/>
                <a:gd name="connsiteY2" fmla="*/ 18116 h 1253978"/>
                <a:gd name="connsiteX3" fmla="*/ 463787 w 2407444"/>
                <a:gd name="connsiteY3" fmla="*/ 249000 h 1253978"/>
                <a:gd name="connsiteX4" fmla="*/ 2193376 w 2407444"/>
                <a:gd name="connsiteY4" fmla="*/ 249000 h 1253978"/>
                <a:gd name="connsiteX5" fmla="*/ 2407444 w 2407444"/>
                <a:gd name="connsiteY5" fmla="*/ 198224 h 1253978"/>
                <a:gd name="connsiteX6" fmla="*/ 2174081 w 2407444"/>
                <a:gd name="connsiteY6" fmla="*/ 603036 h 1253978"/>
                <a:gd name="connsiteX7" fmla="*/ 2151367 w 2407444"/>
                <a:gd name="connsiteY7" fmla="*/ 925372 h 1253978"/>
                <a:gd name="connsiteX8" fmla="*/ 2132625 w 2407444"/>
                <a:gd name="connsiteY8" fmla="*/ 1057274 h 1253978"/>
                <a:gd name="connsiteX9" fmla="*/ 2062956 w 2407444"/>
                <a:gd name="connsiteY9" fmla="*/ 1159669 h 1253978"/>
                <a:gd name="connsiteX10" fmla="*/ 1439068 w 2407444"/>
                <a:gd name="connsiteY10" fmla="*/ 1250736 h 1253978"/>
                <a:gd name="connsiteX11" fmla="*/ 557212 w 2407444"/>
                <a:gd name="connsiteY11" fmla="*/ 1138817 h 1253978"/>
                <a:gd name="connsiteX12" fmla="*/ 442913 w 2407444"/>
                <a:gd name="connsiteY12" fmla="*/ 467305 h 1253978"/>
                <a:gd name="connsiteX13" fmla="*/ 0 w 2407444"/>
                <a:gd name="connsiteY13" fmla="*/ 0 h 1253978"/>
                <a:gd name="connsiteX0" fmla="*/ 0 w 2407444"/>
                <a:gd name="connsiteY0" fmla="*/ 0 h 1253978"/>
                <a:gd name="connsiteX1" fmla="*/ 19714 w 2407444"/>
                <a:gd name="connsiteY1" fmla="*/ 0 h 1253978"/>
                <a:gd name="connsiteX2" fmla="*/ 29547 w 2407444"/>
                <a:gd name="connsiteY2" fmla="*/ 18116 h 1253978"/>
                <a:gd name="connsiteX3" fmla="*/ 463787 w 2407444"/>
                <a:gd name="connsiteY3" fmla="*/ 249000 h 1253978"/>
                <a:gd name="connsiteX4" fmla="*/ 2193376 w 2407444"/>
                <a:gd name="connsiteY4" fmla="*/ 249000 h 1253978"/>
                <a:gd name="connsiteX5" fmla="*/ 2407444 w 2407444"/>
                <a:gd name="connsiteY5" fmla="*/ 198224 h 1253978"/>
                <a:gd name="connsiteX6" fmla="*/ 2174081 w 2407444"/>
                <a:gd name="connsiteY6" fmla="*/ 603036 h 1253978"/>
                <a:gd name="connsiteX7" fmla="*/ 2151367 w 2407444"/>
                <a:gd name="connsiteY7" fmla="*/ 925372 h 1253978"/>
                <a:gd name="connsiteX8" fmla="*/ 2132625 w 2407444"/>
                <a:gd name="connsiteY8" fmla="*/ 1057274 h 1253978"/>
                <a:gd name="connsiteX9" fmla="*/ 2062956 w 2407444"/>
                <a:gd name="connsiteY9" fmla="*/ 1159669 h 1253978"/>
                <a:gd name="connsiteX10" fmla="*/ 1439068 w 2407444"/>
                <a:gd name="connsiteY10" fmla="*/ 1250736 h 1253978"/>
                <a:gd name="connsiteX11" fmla="*/ 557212 w 2407444"/>
                <a:gd name="connsiteY11" fmla="*/ 1138817 h 1253978"/>
                <a:gd name="connsiteX12" fmla="*/ 442913 w 2407444"/>
                <a:gd name="connsiteY12" fmla="*/ 467305 h 1253978"/>
                <a:gd name="connsiteX13" fmla="*/ 0 w 2407444"/>
                <a:gd name="connsiteY13" fmla="*/ 0 h 1253978"/>
                <a:gd name="connsiteX0" fmla="*/ 0 w 2407444"/>
                <a:gd name="connsiteY0" fmla="*/ 0 h 1254142"/>
                <a:gd name="connsiteX1" fmla="*/ 19714 w 2407444"/>
                <a:gd name="connsiteY1" fmla="*/ 0 h 1254142"/>
                <a:gd name="connsiteX2" fmla="*/ 29547 w 2407444"/>
                <a:gd name="connsiteY2" fmla="*/ 18116 h 1254142"/>
                <a:gd name="connsiteX3" fmla="*/ 463787 w 2407444"/>
                <a:gd name="connsiteY3" fmla="*/ 249000 h 1254142"/>
                <a:gd name="connsiteX4" fmla="*/ 2193376 w 2407444"/>
                <a:gd name="connsiteY4" fmla="*/ 249000 h 1254142"/>
                <a:gd name="connsiteX5" fmla="*/ 2407444 w 2407444"/>
                <a:gd name="connsiteY5" fmla="*/ 198224 h 1254142"/>
                <a:gd name="connsiteX6" fmla="*/ 2174081 w 2407444"/>
                <a:gd name="connsiteY6" fmla="*/ 603036 h 1254142"/>
                <a:gd name="connsiteX7" fmla="*/ 2151367 w 2407444"/>
                <a:gd name="connsiteY7" fmla="*/ 925372 h 1254142"/>
                <a:gd name="connsiteX8" fmla="*/ 2132625 w 2407444"/>
                <a:gd name="connsiteY8" fmla="*/ 1057274 h 1254142"/>
                <a:gd name="connsiteX9" fmla="*/ 2062956 w 2407444"/>
                <a:gd name="connsiteY9" fmla="*/ 1159669 h 1254142"/>
                <a:gd name="connsiteX10" fmla="*/ 1439068 w 2407444"/>
                <a:gd name="connsiteY10" fmla="*/ 1250736 h 1254142"/>
                <a:gd name="connsiteX11" fmla="*/ 550069 w 2407444"/>
                <a:gd name="connsiteY11" fmla="*/ 1141198 h 1254142"/>
                <a:gd name="connsiteX12" fmla="*/ 442913 w 2407444"/>
                <a:gd name="connsiteY12" fmla="*/ 467305 h 1254142"/>
                <a:gd name="connsiteX13" fmla="*/ 0 w 2407444"/>
                <a:gd name="connsiteY13" fmla="*/ 0 h 1254142"/>
                <a:gd name="connsiteX0" fmla="*/ 0 w 2407444"/>
                <a:gd name="connsiteY0" fmla="*/ 0 h 1255893"/>
                <a:gd name="connsiteX1" fmla="*/ 19714 w 2407444"/>
                <a:gd name="connsiteY1" fmla="*/ 0 h 1255893"/>
                <a:gd name="connsiteX2" fmla="*/ 29547 w 2407444"/>
                <a:gd name="connsiteY2" fmla="*/ 18116 h 1255893"/>
                <a:gd name="connsiteX3" fmla="*/ 463787 w 2407444"/>
                <a:gd name="connsiteY3" fmla="*/ 249000 h 1255893"/>
                <a:gd name="connsiteX4" fmla="*/ 2193376 w 2407444"/>
                <a:gd name="connsiteY4" fmla="*/ 249000 h 1255893"/>
                <a:gd name="connsiteX5" fmla="*/ 2407444 w 2407444"/>
                <a:gd name="connsiteY5" fmla="*/ 198224 h 1255893"/>
                <a:gd name="connsiteX6" fmla="*/ 2174081 w 2407444"/>
                <a:gd name="connsiteY6" fmla="*/ 603036 h 1255893"/>
                <a:gd name="connsiteX7" fmla="*/ 2151367 w 2407444"/>
                <a:gd name="connsiteY7" fmla="*/ 925372 h 1255893"/>
                <a:gd name="connsiteX8" fmla="*/ 2132625 w 2407444"/>
                <a:gd name="connsiteY8" fmla="*/ 1057274 h 1255893"/>
                <a:gd name="connsiteX9" fmla="*/ 2062956 w 2407444"/>
                <a:gd name="connsiteY9" fmla="*/ 1159669 h 1255893"/>
                <a:gd name="connsiteX10" fmla="*/ 1439068 w 2407444"/>
                <a:gd name="connsiteY10" fmla="*/ 1250736 h 1255893"/>
                <a:gd name="connsiteX11" fmla="*/ 550069 w 2407444"/>
                <a:gd name="connsiteY11" fmla="*/ 1141198 h 1255893"/>
                <a:gd name="connsiteX12" fmla="*/ 442913 w 2407444"/>
                <a:gd name="connsiteY12" fmla="*/ 467305 h 1255893"/>
                <a:gd name="connsiteX13" fmla="*/ 0 w 2407444"/>
                <a:gd name="connsiteY13" fmla="*/ 0 h 1255893"/>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0 w 2407444"/>
                <a:gd name="connsiteY13" fmla="*/ 0 h 1254610"/>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0 w 2407444"/>
                <a:gd name="connsiteY13" fmla="*/ 0 h 1254610"/>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361950 w 2407444"/>
                <a:gd name="connsiteY13" fmla="*/ 300618 h 1254610"/>
                <a:gd name="connsiteX14" fmla="*/ 0 w 2407444"/>
                <a:gd name="connsiteY14" fmla="*/ 0 h 1254610"/>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361950 w 2407444"/>
                <a:gd name="connsiteY13" fmla="*/ 300618 h 1254610"/>
                <a:gd name="connsiteX14" fmla="*/ 0 w 2407444"/>
                <a:gd name="connsiteY14" fmla="*/ 0 h 1254610"/>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361950 w 2407444"/>
                <a:gd name="connsiteY13" fmla="*/ 300618 h 1254610"/>
                <a:gd name="connsiteX14" fmla="*/ 0 w 2407444"/>
                <a:gd name="connsiteY14" fmla="*/ 0 h 1254610"/>
                <a:gd name="connsiteX0" fmla="*/ 0 w 2407444"/>
                <a:gd name="connsiteY0" fmla="*/ 0 h 1254610"/>
                <a:gd name="connsiteX1" fmla="*/ 19714 w 2407444"/>
                <a:gd name="connsiteY1" fmla="*/ 0 h 1254610"/>
                <a:gd name="connsiteX2" fmla="*/ 29547 w 2407444"/>
                <a:gd name="connsiteY2" fmla="*/ 18116 h 1254610"/>
                <a:gd name="connsiteX3" fmla="*/ 463787 w 2407444"/>
                <a:gd name="connsiteY3" fmla="*/ 249000 h 1254610"/>
                <a:gd name="connsiteX4" fmla="*/ 2193376 w 2407444"/>
                <a:gd name="connsiteY4" fmla="*/ 249000 h 1254610"/>
                <a:gd name="connsiteX5" fmla="*/ 2407444 w 2407444"/>
                <a:gd name="connsiteY5" fmla="*/ 198224 h 1254610"/>
                <a:gd name="connsiteX6" fmla="*/ 2174081 w 2407444"/>
                <a:gd name="connsiteY6" fmla="*/ 603036 h 1254610"/>
                <a:gd name="connsiteX7" fmla="*/ 2151367 w 2407444"/>
                <a:gd name="connsiteY7" fmla="*/ 925372 h 1254610"/>
                <a:gd name="connsiteX8" fmla="*/ 2132625 w 2407444"/>
                <a:gd name="connsiteY8" fmla="*/ 1057274 h 1254610"/>
                <a:gd name="connsiteX9" fmla="*/ 2062956 w 2407444"/>
                <a:gd name="connsiteY9" fmla="*/ 1159669 h 1254610"/>
                <a:gd name="connsiteX10" fmla="*/ 1439068 w 2407444"/>
                <a:gd name="connsiteY10" fmla="*/ 1250736 h 1254610"/>
                <a:gd name="connsiteX11" fmla="*/ 550069 w 2407444"/>
                <a:gd name="connsiteY11" fmla="*/ 1129292 h 1254610"/>
                <a:gd name="connsiteX12" fmla="*/ 442913 w 2407444"/>
                <a:gd name="connsiteY12" fmla="*/ 467305 h 1254610"/>
                <a:gd name="connsiteX13" fmla="*/ 361950 w 2407444"/>
                <a:gd name="connsiteY13" fmla="*/ 300618 h 1254610"/>
                <a:gd name="connsiteX14" fmla="*/ 0 w 2407444"/>
                <a:gd name="connsiteY14" fmla="*/ 0 h 1254610"/>
                <a:gd name="connsiteX0" fmla="*/ 0 w 2407444"/>
                <a:gd name="connsiteY0" fmla="*/ 0 h 1254610"/>
                <a:gd name="connsiteX1" fmla="*/ 29547 w 2407444"/>
                <a:gd name="connsiteY1" fmla="*/ 18116 h 1254610"/>
                <a:gd name="connsiteX2" fmla="*/ 463787 w 2407444"/>
                <a:gd name="connsiteY2" fmla="*/ 249000 h 1254610"/>
                <a:gd name="connsiteX3" fmla="*/ 2193376 w 2407444"/>
                <a:gd name="connsiteY3" fmla="*/ 249000 h 1254610"/>
                <a:gd name="connsiteX4" fmla="*/ 2407444 w 2407444"/>
                <a:gd name="connsiteY4" fmla="*/ 198224 h 1254610"/>
                <a:gd name="connsiteX5" fmla="*/ 2174081 w 2407444"/>
                <a:gd name="connsiteY5" fmla="*/ 603036 h 1254610"/>
                <a:gd name="connsiteX6" fmla="*/ 2151367 w 2407444"/>
                <a:gd name="connsiteY6" fmla="*/ 925372 h 1254610"/>
                <a:gd name="connsiteX7" fmla="*/ 2132625 w 2407444"/>
                <a:gd name="connsiteY7" fmla="*/ 1057274 h 1254610"/>
                <a:gd name="connsiteX8" fmla="*/ 2062956 w 2407444"/>
                <a:gd name="connsiteY8" fmla="*/ 1159669 h 1254610"/>
                <a:gd name="connsiteX9" fmla="*/ 1439068 w 2407444"/>
                <a:gd name="connsiteY9" fmla="*/ 1250736 h 1254610"/>
                <a:gd name="connsiteX10" fmla="*/ 550069 w 2407444"/>
                <a:gd name="connsiteY10" fmla="*/ 1129292 h 1254610"/>
                <a:gd name="connsiteX11" fmla="*/ 442913 w 2407444"/>
                <a:gd name="connsiteY11" fmla="*/ 467305 h 1254610"/>
                <a:gd name="connsiteX12" fmla="*/ 361950 w 2407444"/>
                <a:gd name="connsiteY12" fmla="*/ 300618 h 1254610"/>
                <a:gd name="connsiteX13" fmla="*/ 0 w 2407444"/>
                <a:gd name="connsiteY13" fmla="*/ 0 h 1254610"/>
                <a:gd name="connsiteX0" fmla="*/ 0 w 2407444"/>
                <a:gd name="connsiteY0" fmla="*/ 0 h 1254610"/>
                <a:gd name="connsiteX1" fmla="*/ 463787 w 2407444"/>
                <a:gd name="connsiteY1" fmla="*/ 249000 h 1254610"/>
                <a:gd name="connsiteX2" fmla="*/ 2193376 w 2407444"/>
                <a:gd name="connsiteY2" fmla="*/ 249000 h 1254610"/>
                <a:gd name="connsiteX3" fmla="*/ 2407444 w 2407444"/>
                <a:gd name="connsiteY3" fmla="*/ 198224 h 1254610"/>
                <a:gd name="connsiteX4" fmla="*/ 2174081 w 2407444"/>
                <a:gd name="connsiteY4" fmla="*/ 603036 h 1254610"/>
                <a:gd name="connsiteX5" fmla="*/ 2151367 w 2407444"/>
                <a:gd name="connsiteY5" fmla="*/ 925372 h 1254610"/>
                <a:gd name="connsiteX6" fmla="*/ 2132625 w 2407444"/>
                <a:gd name="connsiteY6" fmla="*/ 1057274 h 1254610"/>
                <a:gd name="connsiteX7" fmla="*/ 2062956 w 2407444"/>
                <a:gd name="connsiteY7" fmla="*/ 1159669 h 1254610"/>
                <a:gd name="connsiteX8" fmla="*/ 1439068 w 2407444"/>
                <a:gd name="connsiteY8" fmla="*/ 1250736 h 1254610"/>
                <a:gd name="connsiteX9" fmla="*/ 550069 w 2407444"/>
                <a:gd name="connsiteY9" fmla="*/ 1129292 h 1254610"/>
                <a:gd name="connsiteX10" fmla="*/ 442913 w 2407444"/>
                <a:gd name="connsiteY10" fmla="*/ 467305 h 1254610"/>
                <a:gd name="connsiteX11" fmla="*/ 361950 w 2407444"/>
                <a:gd name="connsiteY11" fmla="*/ 300618 h 1254610"/>
                <a:gd name="connsiteX12" fmla="*/ 0 w 2407444"/>
                <a:gd name="connsiteY12" fmla="*/ 0 h 1254610"/>
                <a:gd name="connsiteX0" fmla="*/ 0 w 2145506"/>
                <a:gd name="connsiteY0" fmla="*/ 18469 h 1056386"/>
                <a:gd name="connsiteX1" fmla="*/ 201849 w 2145506"/>
                <a:gd name="connsiteY1" fmla="*/ 50776 h 1056386"/>
                <a:gd name="connsiteX2" fmla="*/ 1931438 w 2145506"/>
                <a:gd name="connsiteY2" fmla="*/ 50776 h 1056386"/>
                <a:gd name="connsiteX3" fmla="*/ 2145506 w 2145506"/>
                <a:gd name="connsiteY3" fmla="*/ 0 h 1056386"/>
                <a:gd name="connsiteX4" fmla="*/ 1912143 w 2145506"/>
                <a:gd name="connsiteY4" fmla="*/ 404812 h 1056386"/>
                <a:gd name="connsiteX5" fmla="*/ 1889429 w 2145506"/>
                <a:gd name="connsiteY5" fmla="*/ 727148 h 1056386"/>
                <a:gd name="connsiteX6" fmla="*/ 1870687 w 2145506"/>
                <a:gd name="connsiteY6" fmla="*/ 859050 h 1056386"/>
                <a:gd name="connsiteX7" fmla="*/ 1801018 w 2145506"/>
                <a:gd name="connsiteY7" fmla="*/ 961445 h 1056386"/>
                <a:gd name="connsiteX8" fmla="*/ 1177130 w 2145506"/>
                <a:gd name="connsiteY8" fmla="*/ 1052512 h 1056386"/>
                <a:gd name="connsiteX9" fmla="*/ 288131 w 2145506"/>
                <a:gd name="connsiteY9" fmla="*/ 931068 h 1056386"/>
                <a:gd name="connsiteX10" fmla="*/ 180975 w 2145506"/>
                <a:gd name="connsiteY10" fmla="*/ 269081 h 1056386"/>
                <a:gd name="connsiteX11" fmla="*/ 100012 w 2145506"/>
                <a:gd name="connsiteY11" fmla="*/ 102394 h 1056386"/>
                <a:gd name="connsiteX12" fmla="*/ 0 w 2145506"/>
                <a:gd name="connsiteY12" fmla="*/ 18469 h 1056386"/>
                <a:gd name="connsiteX0" fmla="*/ 0 w 2188369"/>
                <a:gd name="connsiteY0" fmla="*/ 0 h 1061729"/>
                <a:gd name="connsiteX1" fmla="*/ 244712 w 2188369"/>
                <a:gd name="connsiteY1" fmla="*/ 56119 h 1061729"/>
                <a:gd name="connsiteX2" fmla="*/ 1974301 w 2188369"/>
                <a:gd name="connsiteY2" fmla="*/ 56119 h 1061729"/>
                <a:gd name="connsiteX3" fmla="*/ 2188369 w 2188369"/>
                <a:gd name="connsiteY3" fmla="*/ 5343 h 1061729"/>
                <a:gd name="connsiteX4" fmla="*/ 1955006 w 2188369"/>
                <a:gd name="connsiteY4" fmla="*/ 410155 h 1061729"/>
                <a:gd name="connsiteX5" fmla="*/ 1932292 w 2188369"/>
                <a:gd name="connsiteY5" fmla="*/ 732491 h 1061729"/>
                <a:gd name="connsiteX6" fmla="*/ 1913550 w 2188369"/>
                <a:gd name="connsiteY6" fmla="*/ 864393 h 1061729"/>
                <a:gd name="connsiteX7" fmla="*/ 1843881 w 2188369"/>
                <a:gd name="connsiteY7" fmla="*/ 966788 h 1061729"/>
                <a:gd name="connsiteX8" fmla="*/ 1219993 w 2188369"/>
                <a:gd name="connsiteY8" fmla="*/ 1057855 h 1061729"/>
                <a:gd name="connsiteX9" fmla="*/ 330994 w 2188369"/>
                <a:gd name="connsiteY9" fmla="*/ 936411 h 1061729"/>
                <a:gd name="connsiteX10" fmla="*/ 223838 w 2188369"/>
                <a:gd name="connsiteY10" fmla="*/ 274424 h 1061729"/>
                <a:gd name="connsiteX11" fmla="*/ 142875 w 2188369"/>
                <a:gd name="connsiteY11" fmla="*/ 107737 h 1061729"/>
                <a:gd name="connsiteX12" fmla="*/ 0 w 2188369"/>
                <a:gd name="connsiteY12" fmla="*/ 0 h 1061729"/>
                <a:gd name="connsiteX0" fmla="*/ 0 w 2188369"/>
                <a:gd name="connsiteY0" fmla="*/ 0 h 1061729"/>
                <a:gd name="connsiteX1" fmla="*/ 244712 w 2188369"/>
                <a:gd name="connsiteY1" fmla="*/ 56119 h 1061729"/>
                <a:gd name="connsiteX2" fmla="*/ 1974301 w 2188369"/>
                <a:gd name="connsiteY2" fmla="*/ 56119 h 1061729"/>
                <a:gd name="connsiteX3" fmla="*/ 2188369 w 2188369"/>
                <a:gd name="connsiteY3" fmla="*/ 5343 h 1061729"/>
                <a:gd name="connsiteX4" fmla="*/ 1955006 w 2188369"/>
                <a:gd name="connsiteY4" fmla="*/ 410155 h 1061729"/>
                <a:gd name="connsiteX5" fmla="*/ 1932292 w 2188369"/>
                <a:gd name="connsiteY5" fmla="*/ 732491 h 1061729"/>
                <a:gd name="connsiteX6" fmla="*/ 1913550 w 2188369"/>
                <a:gd name="connsiteY6" fmla="*/ 864393 h 1061729"/>
                <a:gd name="connsiteX7" fmla="*/ 1843881 w 2188369"/>
                <a:gd name="connsiteY7" fmla="*/ 966788 h 1061729"/>
                <a:gd name="connsiteX8" fmla="*/ 1219993 w 2188369"/>
                <a:gd name="connsiteY8" fmla="*/ 1057855 h 1061729"/>
                <a:gd name="connsiteX9" fmla="*/ 330994 w 2188369"/>
                <a:gd name="connsiteY9" fmla="*/ 936411 h 1061729"/>
                <a:gd name="connsiteX10" fmla="*/ 223838 w 2188369"/>
                <a:gd name="connsiteY10" fmla="*/ 274424 h 1061729"/>
                <a:gd name="connsiteX11" fmla="*/ 142875 w 2188369"/>
                <a:gd name="connsiteY11" fmla="*/ 107737 h 1061729"/>
                <a:gd name="connsiteX12" fmla="*/ 0 w 2188369"/>
                <a:gd name="connsiteY12" fmla="*/ 0 h 1061729"/>
                <a:gd name="connsiteX0" fmla="*/ 0 w 2188369"/>
                <a:gd name="connsiteY0" fmla="*/ 0 h 1061729"/>
                <a:gd name="connsiteX1" fmla="*/ 244712 w 2188369"/>
                <a:gd name="connsiteY1" fmla="*/ 56119 h 1061729"/>
                <a:gd name="connsiteX2" fmla="*/ 1974301 w 2188369"/>
                <a:gd name="connsiteY2" fmla="*/ 56119 h 1061729"/>
                <a:gd name="connsiteX3" fmla="*/ 2188369 w 2188369"/>
                <a:gd name="connsiteY3" fmla="*/ 5343 h 1061729"/>
                <a:gd name="connsiteX4" fmla="*/ 1955006 w 2188369"/>
                <a:gd name="connsiteY4" fmla="*/ 410155 h 1061729"/>
                <a:gd name="connsiteX5" fmla="*/ 1932292 w 2188369"/>
                <a:gd name="connsiteY5" fmla="*/ 732491 h 1061729"/>
                <a:gd name="connsiteX6" fmla="*/ 1913550 w 2188369"/>
                <a:gd name="connsiteY6" fmla="*/ 864393 h 1061729"/>
                <a:gd name="connsiteX7" fmla="*/ 1843881 w 2188369"/>
                <a:gd name="connsiteY7" fmla="*/ 966788 h 1061729"/>
                <a:gd name="connsiteX8" fmla="*/ 1219993 w 2188369"/>
                <a:gd name="connsiteY8" fmla="*/ 1057855 h 1061729"/>
                <a:gd name="connsiteX9" fmla="*/ 330994 w 2188369"/>
                <a:gd name="connsiteY9" fmla="*/ 936411 h 1061729"/>
                <a:gd name="connsiteX10" fmla="*/ 223838 w 2188369"/>
                <a:gd name="connsiteY10" fmla="*/ 274424 h 1061729"/>
                <a:gd name="connsiteX11" fmla="*/ 142875 w 2188369"/>
                <a:gd name="connsiteY11" fmla="*/ 107737 h 1061729"/>
                <a:gd name="connsiteX12" fmla="*/ 0 w 2188369"/>
                <a:gd name="connsiteY12" fmla="*/ 0 h 1061729"/>
                <a:gd name="connsiteX0" fmla="*/ 0 w 2188369"/>
                <a:gd name="connsiteY0" fmla="*/ 0 h 1061729"/>
                <a:gd name="connsiteX1" fmla="*/ 244712 w 2188369"/>
                <a:gd name="connsiteY1" fmla="*/ 56119 h 1061729"/>
                <a:gd name="connsiteX2" fmla="*/ 1974301 w 2188369"/>
                <a:gd name="connsiteY2" fmla="*/ 56119 h 1061729"/>
                <a:gd name="connsiteX3" fmla="*/ 2188369 w 2188369"/>
                <a:gd name="connsiteY3" fmla="*/ 5343 h 1061729"/>
                <a:gd name="connsiteX4" fmla="*/ 1955006 w 2188369"/>
                <a:gd name="connsiteY4" fmla="*/ 410155 h 1061729"/>
                <a:gd name="connsiteX5" fmla="*/ 1932292 w 2188369"/>
                <a:gd name="connsiteY5" fmla="*/ 732491 h 1061729"/>
                <a:gd name="connsiteX6" fmla="*/ 1913550 w 2188369"/>
                <a:gd name="connsiteY6" fmla="*/ 864393 h 1061729"/>
                <a:gd name="connsiteX7" fmla="*/ 1843881 w 2188369"/>
                <a:gd name="connsiteY7" fmla="*/ 966788 h 1061729"/>
                <a:gd name="connsiteX8" fmla="*/ 1219993 w 2188369"/>
                <a:gd name="connsiteY8" fmla="*/ 1057855 h 1061729"/>
                <a:gd name="connsiteX9" fmla="*/ 330994 w 2188369"/>
                <a:gd name="connsiteY9" fmla="*/ 936411 h 1061729"/>
                <a:gd name="connsiteX10" fmla="*/ 223838 w 2188369"/>
                <a:gd name="connsiteY10" fmla="*/ 274424 h 1061729"/>
                <a:gd name="connsiteX11" fmla="*/ 142875 w 2188369"/>
                <a:gd name="connsiteY11" fmla="*/ 107737 h 1061729"/>
                <a:gd name="connsiteX12" fmla="*/ 0 w 2188369"/>
                <a:gd name="connsiteY12" fmla="*/ 0 h 1061729"/>
                <a:gd name="connsiteX0" fmla="*/ 0 w 2188369"/>
                <a:gd name="connsiteY0" fmla="*/ 0 h 1061729"/>
                <a:gd name="connsiteX1" fmla="*/ 244712 w 2188369"/>
                <a:gd name="connsiteY1" fmla="*/ 56119 h 1061729"/>
                <a:gd name="connsiteX2" fmla="*/ 1974301 w 2188369"/>
                <a:gd name="connsiteY2" fmla="*/ 56119 h 1061729"/>
                <a:gd name="connsiteX3" fmla="*/ 2188369 w 2188369"/>
                <a:gd name="connsiteY3" fmla="*/ 5343 h 1061729"/>
                <a:gd name="connsiteX4" fmla="*/ 1955006 w 2188369"/>
                <a:gd name="connsiteY4" fmla="*/ 410155 h 1061729"/>
                <a:gd name="connsiteX5" fmla="*/ 1932292 w 2188369"/>
                <a:gd name="connsiteY5" fmla="*/ 732491 h 1061729"/>
                <a:gd name="connsiteX6" fmla="*/ 1913550 w 2188369"/>
                <a:gd name="connsiteY6" fmla="*/ 864393 h 1061729"/>
                <a:gd name="connsiteX7" fmla="*/ 1843881 w 2188369"/>
                <a:gd name="connsiteY7" fmla="*/ 966788 h 1061729"/>
                <a:gd name="connsiteX8" fmla="*/ 1219993 w 2188369"/>
                <a:gd name="connsiteY8" fmla="*/ 1057855 h 1061729"/>
                <a:gd name="connsiteX9" fmla="*/ 330994 w 2188369"/>
                <a:gd name="connsiteY9" fmla="*/ 936411 h 1061729"/>
                <a:gd name="connsiteX10" fmla="*/ 223838 w 2188369"/>
                <a:gd name="connsiteY10" fmla="*/ 274424 h 1061729"/>
                <a:gd name="connsiteX11" fmla="*/ 142875 w 2188369"/>
                <a:gd name="connsiteY11" fmla="*/ 107737 h 1061729"/>
                <a:gd name="connsiteX12" fmla="*/ 0 w 2188369"/>
                <a:gd name="connsiteY12" fmla="*/ 0 h 1061729"/>
                <a:gd name="connsiteX0" fmla="*/ 0 w 2188369"/>
                <a:gd name="connsiteY0" fmla="*/ 0 h 1068873"/>
                <a:gd name="connsiteX1" fmla="*/ 244712 w 2188369"/>
                <a:gd name="connsiteY1" fmla="*/ 63263 h 1068873"/>
                <a:gd name="connsiteX2" fmla="*/ 1974301 w 2188369"/>
                <a:gd name="connsiteY2" fmla="*/ 63263 h 1068873"/>
                <a:gd name="connsiteX3" fmla="*/ 2188369 w 2188369"/>
                <a:gd name="connsiteY3" fmla="*/ 12487 h 1068873"/>
                <a:gd name="connsiteX4" fmla="*/ 1955006 w 2188369"/>
                <a:gd name="connsiteY4" fmla="*/ 417299 h 1068873"/>
                <a:gd name="connsiteX5" fmla="*/ 1932292 w 2188369"/>
                <a:gd name="connsiteY5" fmla="*/ 739635 h 1068873"/>
                <a:gd name="connsiteX6" fmla="*/ 1913550 w 2188369"/>
                <a:gd name="connsiteY6" fmla="*/ 871537 h 1068873"/>
                <a:gd name="connsiteX7" fmla="*/ 1843881 w 2188369"/>
                <a:gd name="connsiteY7" fmla="*/ 973932 h 1068873"/>
                <a:gd name="connsiteX8" fmla="*/ 1219993 w 2188369"/>
                <a:gd name="connsiteY8" fmla="*/ 1064999 h 1068873"/>
                <a:gd name="connsiteX9" fmla="*/ 330994 w 2188369"/>
                <a:gd name="connsiteY9" fmla="*/ 943555 h 1068873"/>
                <a:gd name="connsiteX10" fmla="*/ 223838 w 2188369"/>
                <a:gd name="connsiteY10" fmla="*/ 281568 h 1068873"/>
                <a:gd name="connsiteX11" fmla="*/ 142875 w 2188369"/>
                <a:gd name="connsiteY11" fmla="*/ 114881 h 1068873"/>
                <a:gd name="connsiteX12" fmla="*/ 0 w 2188369"/>
                <a:gd name="connsiteY12" fmla="*/ 0 h 1068873"/>
                <a:gd name="connsiteX0" fmla="*/ 0 w 2188369"/>
                <a:gd name="connsiteY0" fmla="*/ 0 h 1068873"/>
                <a:gd name="connsiteX1" fmla="*/ 244712 w 2188369"/>
                <a:gd name="connsiteY1" fmla="*/ 63263 h 1068873"/>
                <a:gd name="connsiteX2" fmla="*/ 1974301 w 2188369"/>
                <a:gd name="connsiteY2" fmla="*/ 63263 h 1068873"/>
                <a:gd name="connsiteX3" fmla="*/ 2188369 w 2188369"/>
                <a:gd name="connsiteY3" fmla="*/ 12487 h 1068873"/>
                <a:gd name="connsiteX4" fmla="*/ 1955006 w 2188369"/>
                <a:gd name="connsiteY4" fmla="*/ 417299 h 1068873"/>
                <a:gd name="connsiteX5" fmla="*/ 1932292 w 2188369"/>
                <a:gd name="connsiteY5" fmla="*/ 739635 h 1068873"/>
                <a:gd name="connsiteX6" fmla="*/ 1913550 w 2188369"/>
                <a:gd name="connsiteY6" fmla="*/ 871537 h 1068873"/>
                <a:gd name="connsiteX7" fmla="*/ 1843881 w 2188369"/>
                <a:gd name="connsiteY7" fmla="*/ 973932 h 1068873"/>
                <a:gd name="connsiteX8" fmla="*/ 1219993 w 2188369"/>
                <a:gd name="connsiteY8" fmla="*/ 1064999 h 1068873"/>
                <a:gd name="connsiteX9" fmla="*/ 330994 w 2188369"/>
                <a:gd name="connsiteY9" fmla="*/ 943555 h 1068873"/>
                <a:gd name="connsiteX10" fmla="*/ 223838 w 2188369"/>
                <a:gd name="connsiteY10" fmla="*/ 281568 h 1068873"/>
                <a:gd name="connsiteX11" fmla="*/ 142875 w 2188369"/>
                <a:gd name="connsiteY11" fmla="*/ 114881 h 1068873"/>
                <a:gd name="connsiteX12" fmla="*/ 0 w 2188369"/>
                <a:gd name="connsiteY12" fmla="*/ 0 h 1068873"/>
                <a:gd name="connsiteX0" fmla="*/ 0 w 2188369"/>
                <a:gd name="connsiteY0" fmla="*/ 0 h 1068873"/>
                <a:gd name="connsiteX1" fmla="*/ 244712 w 2188369"/>
                <a:gd name="connsiteY1" fmla="*/ 63263 h 1068873"/>
                <a:gd name="connsiteX2" fmla="*/ 1974301 w 2188369"/>
                <a:gd name="connsiteY2" fmla="*/ 63263 h 1068873"/>
                <a:gd name="connsiteX3" fmla="*/ 2188369 w 2188369"/>
                <a:gd name="connsiteY3" fmla="*/ 12487 h 1068873"/>
                <a:gd name="connsiteX4" fmla="*/ 1955006 w 2188369"/>
                <a:gd name="connsiteY4" fmla="*/ 417299 h 1068873"/>
                <a:gd name="connsiteX5" fmla="*/ 1932292 w 2188369"/>
                <a:gd name="connsiteY5" fmla="*/ 739635 h 1068873"/>
                <a:gd name="connsiteX6" fmla="*/ 1913550 w 2188369"/>
                <a:gd name="connsiteY6" fmla="*/ 871537 h 1068873"/>
                <a:gd name="connsiteX7" fmla="*/ 1843881 w 2188369"/>
                <a:gd name="connsiteY7" fmla="*/ 973932 h 1068873"/>
                <a:gd name="connsiteX8" fmla="*/ 1219993 w 2188369"/>
                <a:gd name="connsiteY8" fmla="*/ 1064999 h 1068873"/>
                <a:gd name="connsiteX9" fmla="*/ 330994 w 2188369"/>
                <a:gd name="connsiteY9" fmla="*/ 943555 h 1068873"/>
                <a:gd name="connsiteX10" fmla="*/ 223838 w 2188369"/>
                <a:gd name="connsiteY10" fmla="*/ 281568 h 1068873"/>
                <a:gd name="connsiteX11" fmla="*/ 142875 w 2188369"/>
                <a:gd name="connsiteY11" fmla="*/ 114881 h 1068873"/>
                <a:gd name="connsiteX12" fmla="*/ 0 w 2188369"/>
                <a:gd name="connsiteY12" fmla="*/ 0 h 10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8369" h="1068873">
                  <a:moveTo>
                    <a:pt x="0" y="0"/>
                  </a:moveTo>
                  <a:cubicBezTo>
                    <a:pt x="110146" y="75855"/>
                    <a:pt x="179809" y="56463"/>
                    <a:pt x="244712" y="63263"/>
                  </a:cubicBezTo>
                  <a:lnTo>
                    <a:pt x="1974301" y="63263"/>
                  </a:lnTo>
                  <a:cubicBezTo>
                    <a:pt x="1977966" y="64325"/>
                    <a:pt x="2096336" y="70162"/>
                    <a:pt x="2188369" y="12487"/>
                  </a:cubicBezTo>
                  <a:cubicBezTo>
                    <a:pt x="1977984" y="150074"/>
                    <a:pt x="1958792" y="414773"/>
                    <a:pt x="1955006" y="417299"/>
                  </a:cubicBezTo>
                  <a:cubicBezTo>
                    <a:pt x="1944076" y="531744"/>
                    <a:pt x="1930470" y="721079"/>
                    <a:pt x="1932292" y="739635"/>
                  </a:cubicBezTo>
                  <a:cubicBezTo>
                    <a:pt x="1921283" y="857421"/>
                    <a:pt x="1919797" y="827570"/>
                    <a:pt x="1913550" y="871537"/>
                  </a:cubicBezTo>
                  <a:cubicBezTo>
                    <a:pt x="1899852" y="912812"/>
                    <a:pt x="1879011" y="949325"/>
                    <a:pt x="1843881" y="973932"/>
                  </a:cubicBezTo>
                  <a:cubicBezTo>
                    <a:pt x="1642268" y="1036832"/>
                    <a:pt x="1466850" y="1044962"/>
                    <a:pt x="1219993" y="1064999"/>
                  </a:cubicBezTo>
                  <a:cubicBezTo>
                    <a:pt x="990335" y="1078492"/>
                    <a:pt x="493977" y="1061030"/>
                    <a:pt x="330994" y="943555"/>
                  </a:cubicBezTo>
                  <a:cubicBezTo>
                    <a:pt x="264320" y="830842"/>
                    <a:pt x="304800" y="658599"/>
                    <a:pt x="223838" y="281568"/>
                  </a:cubicBezTo>
                  <a:cubicBezTo>
                    <a:pt x="201612" y="216481"/>
                    <a:pt x="181769" y="163299"/>
                    <a:pt x="142875" y="114881"/>
                  </a:cubicBezTo>
                  <a:cubicBezTo>
                    <a:pt x="140493" y="98019"/>
                    <a:pt x="47625" y="35912"/>
                    <a:pt x="0" y="0"/>
                  </a:cubicBezTo>
                  <a:close/>
                </a:path>
              </a:pathLst>
            </a:custGeom>
            <a:solidFill>
              <a:schemeClr val="bg1"/>
            </a:solidFill>
            <a:ln>
              <a:solidFill>
                <a:srgbClr val="C8CECF"/>
              </a:solidFill>
            </a:ln>
            <a:scene3d>
              <a:camera prst="orthographicFront"/>
              <a:lightRig rig="twoPt" dir="t">
                <a:rot lat="0" lon="0" rev="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nvGrpSpPr>
            <p:cNvPr id="27" name="组合 26">
              <a:extLst>
                <a:ext uri="{FF2B5EF4-FFF2-40B4-BE49-F238E27FC236}">
                  <a16:creationId xmlns:a16="http://schemas.microsoft.com/office/drawing/2014/main" id="{8D987A03-854E-4B0D-9656-8DDEB89C76DD}"/>
                </a:ext>
              </a:extLst>
            </p:cNvPr>
            <p:cNvGrpSpPr/>
            <p:nvPr/>
          </p:nvGrpSpPr>
          <p:grpSpPr>
            <a:xfrm>
              <a:off x="7454572" y="4443513"/>
              <a:ext cx="1324442" cy="1542110"/>
              <a:chOff x="3783321" y="1766969"/>
              <a:chExt cx="2499754" cy="2910590"/>
            </a:xfrm>
          </p:grpSpPr>
          <p:sp>
            <p:nvSpPr>
              <p:cNvPr id="34" name="圆角矩形 83">
                <a:extLst>
                  <a:ext uri="{FF2B5EF4-FFF2-40B4-BE49-F238E27FC236}">
                    <a16:creationId xmlns:a16="http://schemas.microsoft.com/office/drawing/2014/main" id="{228B4E52-9F88-4E97-B034-82783657E760}"/>
                  </a:ext>
                </a:extLst>
              </p:cNvPr>
              <p:cNvSpPr/>
              <p:nvPr/>
            </p:nvSpPr>
            <p:spPr>
              <a:xfrm>
                <a:off x="3783321" y="1766969"/>
                <a:ext cx="2499754" cy="2910590"/>
              </a:xfrm>
              <a:prstGeom prst="roundRect">
                <a:avLst>
                  <a:gd name="adj" fmla="val 18858"/>
                </a:avLst>
              </a:prstGeom>
              <a:noFill/>
              <a:ln>
                <a:solidFill>
                  <a:srgbClr val="BBBDBF"/>
                </a:solidFill>
              </a:ln>
              <a:scene3d>
                <a:camera prst="orthographicFront"/>
                <a:lightRig rig="threePt" dir="t">
                  <a:rot lat="0" lon="0" rev="1200000"/>
                </a:lightRig>
              </a:scene3d>
              <a:sp3d extrusionH="95250" prstMaterial="metal">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35" name="圆角矩形 84">
                <a:extLst>
                  <a:ext uri="{FF2B5EF4-FFF2-40B4-BE49-F238E27FC236}">
                    <a16:creationId xmlns:a16="http://schemas.microsoft.com/office/drawing/2014/main" id="{7D6B17A7-3A22-44E0-A263-42E7A97E2B78}"/>
                  </a:ext>
                </a:extLst>
              </p:cNvPr>
              <p:cNvSpPr/>
              <p:nvPr/>
            </p:nvSpPr>
            <p:spPr>
              <a:xfrm>
                <a:off x="3926709" y="1884037"/>
                <a:ext cx="2253054" cy="2651302"/>
              </a:xfrm>
              <a:prstGeom prst="roundRect">
                <a:avLst>
                  <a:gd name="adj" fmla="val 14033"/>
                </a:avLst>
              </a:prstGeom>
              <a:noFill/>
              <a:ln>
                <a:solidFill>
                  <a:srgbClr val="BBBDBF"/>
                </a:solidFill>
              </a:ln>
              <a:scene3d>
                <a:camera prst="orthographicFront"/>
                <a:lightRig rig="threePt" dir="t"/>
              </a:scene3d>
              <a:sp3d>
                <a:bevelB h="273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grpSp>
          <p:nvGrpSpPr>
            <p:cNvPr id="28" name="组合 27">
              <a:extLst>
                <a:ext uri="{FF2B5EF4-FFF2-40B4-BE49-F238E27FC236}">
                  <a16:creationId xmlns:a16="http://schemas.microsoft.com/office/drawing/2014/main" id="{2498C548-A393-41D8-BBB7-53C6DE019375}"/>
                </a:ext>
              </a:extLst>
            </p:cNvPr>
            <p:cNvGrpSpPr/>
            <p:nvPr/>
          </p:nvGrpSpPr>
          <p:grpSpPr>
            <a:xfrm>
              <a:off x="8019557" y="5051178"/>
              <a:ext cx="205527" cy="255556"/>
              <a:chOff x="1505366" y="1181516"/>
              <a:chExt cx="2883114" cy="3584906"/>
            </a:xfrm>
            <a:solidFill>
              <a:schemeClr val="bg1"/>
            </a:solidFill>
          </p:grpSpPr>
          <p:sp>
            <p:nvSpPr>
              <p:cNvPr id="32" name="任意多边形 47">
                <a:extLst>
                  <a:ext uri="{FF2B5EF4-FFF2-40B4-BE49-F238E27FC236}">
                    <a16:creationId xmlns:a16="http://schemas.microsoft.com/office/drawing/2014/main" id="{B4A4B9F1-EAA4-41A8-A930-BA9B7DE99884}"/>
                  </a:ext>
                </a:extLst>
              </p:cNvPr>
              <p:cNvSpPr/>
              <p:nvPr/>
            </p:nvSpPr>
            <p:spPr>
              <a:xfrm rot="2137883">
                <a:off x="2955994" y="1181516"/>
                <a:ext cx="426896" cy="1006228"/>
              </a:xfrm>
              <a:custGeom>
                <a:avLst/>
                <a:gdLst>
                  <a:gd name="connsiteX0" fmla="*/ 240027 w 426896"/>
                  <a:gd name="connsiteY0" fmla="*/ 0 h 1006228"/>
                  <a:gd name="connsiteX1" fmla="*/ 297090 w 426896"/>
                  <a:gd name="connsiteY1" fmla="*/ 65180 h 1006228"/>
                  <a:gd name="connsiteX2" fmla="*/ 426896 w 426896"/>
                  <a:gd name="connsiteY2" fmla="*/ 465680 h 1006228"/>
                  <a:gd name="connsiteX3" fmla="*/ 204280 w 426896"/>
                  <a:gd name="connsiteY3" fmla="*/ 972193 h 1006228"/>
                  <a:gd name="connsiteX4" fmla="*/ 160510 w 426896"/>
                  <a:gd name="connsiteY4" fmla="*/ 1006228 h 1006228"/>
                  <a:gd name="connsiteX5" fmla="*/ 129072 w 426896"/>
                  <a:gd name="connsiteY5" fmla="*/ 968285 h 1006228"/>
                  <a:gd name="connsiteX6" fmla="*/ 0 w 426896"/>
                  <a:gd name="connsiteY6" fmla="*/ 547503 h 1006228"/>
                  <a:gd name="connsiteX7" fmla="*/ 221357 w 426896"/>
                  <a:gd name="connsiteY7" fmla="*/ 15339 h 100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96" h="1006228">
                    <a:moveTo>
                      <a:pt x="240027" y="0"/>
                    </a:moveTo>
                    <a:lnTo>
                      <a:pt x="297090" y="65180"/>
                    </a:lnTo>
                    <a:cubicBezTo>
                      <a:pt x="379043" y="179505"/>
                      <a:pt x="426896" y="317326"/>
                      <a:pt x="426896" y="465680"/>
                    </a:cubicBezTo>
                    <a:cubicBezTo>
                      <a:pt x="426896" y="663485"/>
                      <a:pt x="341824" y="842565"/>
                      <a:pt x="204280" y="972193"/>
                    </a:cubicBezTo>
                    <a:lnTo>
                      <a:pt x="160510" y="1006228"/>
                    </a:lnTo>
                    <a:lnTo>
                      <a:pt x="129072" y="968285"/>
                    </a:lnTo>
                    <a:cubicBezTo>
                      <a:pt x="47583" y="848171"/>
                      <a:pt x="0" y="703370"/>
                      <a:pt x="0" y="547503"/>
                    </a:cubicBezTo>
                    <a:cubicBezTo>
                      <a:pt x="0" y="339680"/>
                      <a:pt x="84592" y="151532"/>
                      <a:pt x="221357" y="15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33" name="椭圆 7">
                <a:extLst>
                  <a:ext uri="{FF2B5EF4-FFF2-40B4-BE49-F238E27FC236}">
                    <a16:creationId xmlns:a16="http://schemas.microsoft.com/office/drawing/2014/main" id="{03C6E2E7-3AE7-417E-9D68-02ADF010207D}"/>
                  </a:ext>
                </a:extLst>
              </p:cNvPr>
              <p:cNvSpPr/>
              <p:nvPr/>
            </p:nvSpPr>
            <p:spPr>
              <a:xfrm rot="19979776">
                <a:off x="1505366" y="1856236"/>
                <a:ext cx="2883114" cy="2910186"/>
              </a:xfrm>
              <a:custGeom>
                <a:avLst/>
                <a:gdLst>
                  <a:gd name="connsiteX0" fmla="*/ 0 w 2928137"/>
                  <a:gd name="connsiteY0" fmla="*/ 1654969 h 3309938"/>
                  <a:gd name="connsiteX1" fmla="*/ 1464069 w 2928137"/>
                  <a:gd name="connsiteY1" fmla="*/ 0 h 3309938"/>
                  <a:gd name="connsiteX2" fmla="*/ 2928138 w 2928137"/>
                  <a:gd name="connsiteY2" fmla="*/ 1654969 h 3309938"/>
                  <a:gd name="connsiteX3" fmla="*/ 1464069 w 2928137"/>
                  <a:gd name="connsiteY3" fmla="*/ 3309938 h 3309938"/>
                  <a:gd name="connsiteX4" fmla="*/ 0 w 2928137"/>
                  <a:gd name="connsiteY4" fmla="*/ 1654969 h 3309938"/>
                  <a:gd name="connsiteX0" fmla="*/ 54842 w 2982980"/>
                  <a:gd name="connsiteY0" fmla="*/ 1737336 h 3392305"/>
                  <a:gd name="connsiteX1" fmla="*/ 426282 w 2982980"/>
                  <a:gd name="connsiteY1" fmla="*/ 404096 h 3392305"/>
                  <a:gd name="connsiteX2" fmla="*/ 1518911 w 2982980"/>
                  <a:gd name="connsiteY2" fmla="*/ 82367 h 3392305"/>
                  <a:gd name="connsiteX3" fmla="*/ 2982980 w 2982980"/>
                  <a:gd name="connsiteY3" fmla="*/ 1737336 h 3392305"/>
                  <a:gd name="connsiteX4" fmla="*/ 1518911 w 2982980"/>
                  <a:gd name="connsiteY4" fmla="*/ 3392305 h 3392305"/>
                  <a:gd name="connsiteX5" fmla="*/ 54842 w 2982980"/>
                  <a:gd name="connsiteY5" fmla="*/ 1737336 h 3392305"/>
                  <a:gd name="connsiteX0" fmla="*/ 43403 w 2971541"/>
                  <a:gd name="connsiteY0" fmla="*/ 1737336 h 3392305"/>
                  <a:gd name="connsiteX1" fmla="*/ 414843 w 2971541"/>
                  <a:gd name="connsiteY1" fmla="*/ 404096 h 3392305"/>
                  <a:gd name="connsiteX2" fmla="*/ 1507472 w 2971541"/>
                  <a:gd name="connsiteY2" fmla="*/ 82367 h 3392305"/>
                  <a:gd name="connsiteX3" fmla="*/ 2971541 w 2971541"/>
                  <a:gd name="connsiteY3" fmla="*/ 1737336 h 3392305"/>
                  <a:gd name="connsiteX4" fmla="*/ 1507472 w 2971541"/>
                  <a:gd name="connsiteY4" fmla="*/ 3392305 h 3392305"/>
                  <a:gd name="connsiteX5" fmla="*/ 43403 w 2971541"/>
                  <a:gd name="connsiteY5" fmla="*/ 1737336 h 3392305"/>
                  <a:gd name="connsiteX0" fmla="*/ 10532 w 2938670"/>
                  <a:gd name="connsiteY0" fmla="*/ 1737336 h 3392305"/>
                  <a:gd name="connsiteX1" fmla="*/ 381972 w 2938670"/>
                  <a:gd name="connsiteY1" fmla="*/ 404096 h 3392305"/>
                  <a:gd name="connsiteX2" fmla="*/ 1474601 w 2938670"/>
                  <a:gd name="connsiteY2" fmla="*/ 82367 h 3392305"/>
                  <a:gd name="connsiteX3" fmla="*/ 2938670 w 2938670"/>
                  <a:gd name="connsiteY3" fmla="*/ 1737336 h 3392305"/>
                  <a:gd name="connsiteX4" fmla="*/ 1474601 w 2938670"/>
                  <a:gd name="connsiteY4" fmla="*/ 3392305 h 3392305"/>
                  <a:gd name="connsiteX5" fmla="*/ 10532 w 2938670"/>
                  <a:gd name="connsiteY5" fmla="*/ 1737336 h 3392305"/>
                  <a:gd name="connsiteX0" fmla="*/ 10280 w 2948027"/>
                  <a:gd name="connsiteY0" fmla="*/ 1740457 h 3392305"/>
                  <a:gd name="connsiteX1" fmla="*/ 391329 w 2948027"/>
                  <a:gd name="connsiteY1" fmla="*/ 404096 h 3392305"/>
                  <a:gd name="connsiteX2" fmla="*/ 1483958 w 2948027"/>
                  <a:gd name="connsiteY2" fmla="*/ 82367 h 3392305"/>
                  <a:gd name="connsiteX3" fmla="*/ 2948027 w 2948027"/>
                  <a:gd name="connsiteY3" fmla="*/ 1737336 h 3392305"/>
                  <a:gd name="connsiteX4" fmla="*/ 1483958 w 2948027"/>
                  <a:gd name="connsiteY4" fmla="*/ 3392305 h 3392305"/>
                  <a:gd name="connsiteX5" fmla="*/ 10280 w 2948027"/>
                  <a:gd name="connsiteY5" fmla="*/ 1740457 h 3392305"/>
                  <a:gd name="connsiteX0" fmla="*/ 14610 w 2952357"/>
                  <a:gd name="connsiteY0" fmla="*/ 1740457 h 3402492"/>
                  <a:gd name="connsiteX1" fmla="*/ 395659 w 2952357"/>
                  <a:gd name="connsiteY1" fmla="*/ 404096 h 3402492"/>
                  <a:gd name="connsiteX2" fmla="*/ 1488288 w 2952357"/>
                  <a:gd name="connsiteY2" fmla="*/ 82367 h 3402492"/>
                  <a:gd name="connsiteX3" fmla="*/ 2952357 w 2952357"/>
                  <a:gd name="connsiteY3" fmla="*/ 1737336 h 3402492"/>
                  <a:gd name="connsiteX4" fmla="*/ 1488288 w 2952357"/>
                  <a:gd name="connsiteY4" fmla="*/ 3392305 h 3402492"/>
                  <a:gd name="connsiteX5" fmla="*/ 221677 w 2952357"/>
                  <a:gd name="connsiteY5" fmla="*/ 2402756 h 3402492"/>
                  <a:gd name="connsiteX6" fmla="*/ 14610 w 2952357"/>
                  <a:gd name="connsiteY6" fmla="*/ 1740457 h 3402492"/>
                  <a:gd name="connsiteX0" fmla="*/ 2832 w 2940579"/>
                  <a:gd name="connsiteY0" fmla="*/ 1740457 h 3402492"/>
                  <a:gd name="connsiteX1" fmla="*/ 383881 w 2940579"/>
                  <a:gd name="connsiteY1" fmla="*/ 404096 h 3402492"/>
                  <a:gd name="connsiteX2" fmla="*/ 1476510 w 2940579"/>
                  <a:gd name="connsiteY2" fmla="*/ 82367 h 3402492"/>
                  <a:gd name="connsiteX3" fmla="*/ 2940579 w 2940579"/>
                  <a:gd name="connsiteY3" fmla="*/ 1737336 h 3402492"/>
                  <a:gd name="connsiteX4" fmla="*/ 1476510 w 2940579"/>
                  <a:gd name="connsiteY4" fmla="*/ 3392305 h 3402492"/>
                  <a:gd name="connsiteX5" fmla="*/ 209899 w 2940579"/>
                  <a:gd name="connsiteY5" fmla="*/ 2402756 h 3402492"/>
                  <a:gd name="connsiteX6" fmla="*/ 2832 w 2940579"/>
                  <a:gd name="connsiteY6" fmla="*/ 1740457 h 3402492"/>
                  <a:gd name="connsiteX0" fmla="*/ 3624 w 2941371"/>
                  <a:gd name="connsiteY0" fmla="*/ 1740457 h 3402492"/>
                  <a:gd name="connsiteX1" fmla="*/ 384673 w 2941371"/>
                  <a:gd name="connsiteY1" fmla="*/ 404096 h 3402492"/>
                  <a:gd name="connsiteX2" fmla="*/ 1477302 w 2941371"/>
                  <a:gd name="connsiteY2" fmla="*/ 82367 h 3402492"/>
                  <a:gd name="connsiteX3" fmla="*/ 2941371 w 2941371"/>
                  <a:gd name="connsiteY3" fmla="*/ 1737336 h 3402492"/>
                  <a:gd name="connsiteX4" fmla="*/ 1477302 w 2941371"/>
                  <a:gd name="connsiteY4" fmla="*/ 3392305 h 3402492"/>
                  <a:gd name="connsiteX5" fmla="*/ 210691 w 2941371"/>
                  <a:gd name="connsiteY5" fmla="*/ 2402756 h 3402492"/>
                  <a:gd name="connsiteX6" fmla="*/ 3624 w 2941371"/>
                  <a:gd name="connsiteY6" fmla="*/ 1740457 h 3402492"/>
                  <a:gd name="connsiteX0" fmla="*/ 82892 w 2813572"/>
                  <a:gd name="connsiteY0" fmla="*/ 2422126 h 3421862"/>
                  <a:gd name="connsiteX1" fmla="*/ 256874 w 2813572"/>
                  <a:gd name="connsiteY1" fmla="*/ 423466 h 3421862"/>
                  <a:gd name="connsiteX2" fmla="*/ 1349503 w 2813572"/>
                  <a:gd name="connsiteY2" fmla="*/ 101737 h 3421862"/>
                  <a:gd name="connsiteX3" fmla="*/ 2813572 w 2813572"/>
                  <a:gd name="connsiteY3" fmla="*/ 1756706 h 3421862"/>
                  <a:gd name="connsiteX4" fmla="*/ 1349503 w 2813572"/>
                  <a:gd name="connsiteY4" fmla="*/ 3411675 h 3421862"/>
                  <a:gd name="connsiteX5" fmla="*/ 82892 w 2813572"/>
                  <a:gd name="connsiteY5" fmla="*/ 2422126 h 3421862"/>
                  <a:gd name="connsiteX0" fmla="*/ 225326 w 2956006"/>
                  <a:gd name="connsiteY0" fmla="*/ 2398621 h 3398357"/>
                  <a:gd name="connsiteX1" fmla="*/ 10341 w 2956006"/>
                  <a:gd name="connsiteY1" fmla="*/ 1546073 h 3398357"/>
                  <a:gd name="connsiteX2" fmla="*/ 399308 w 2956006"/>
                  <a:gd name="connsiteY2" fmla="*/ 399961 h 3398357"/>
                  <a:gd name="connsiteX3" fmla="*/ 1491937 w 2956006"/>
                  <a:gd name="connsiteY3" fmla="*/ 78232 h 3398357"/>
                  <a:gd name="connsiteX4" fmla="*/ 2956006 w 2956006"/>
                  <a:gd name="connsiteY4" fmla="*/ 1733201 h 3398357"/>
                  <a:gd name="connsiteX5" fmla="*/ 1491937 w 2956006"/>
                  <a:gd name="connsiteY5" fmla="*/ 3388170 h 3398357"/>
                  <a:gd name="connsiteX6" fmla="*/ 225326 w 2956006"/>
                  <a:gd name="connsiteY6" fmla="*/ 2398621 h 3398357"/>
                  <a:gd name="connsiteX0" fmla="*/ 225326 w 2956006"/>
                  <a:gd name="connsiteY0" fmla="*/ 2398621 h 3398357"/>
                  <a:gd name="connsiteX1" fmla="*/ 10341 w 2956006"/>
                  <a:gd name="connsiteY1" fmla="*/ 1546073 h 3398357"/>
                  <a:gd name="connsiteX2" fmla="*/ 399308 w 2956006"/>
                  <a:gd name="connsiteY2" fmla="*/ 399961 h 3398357"/>
                  <a:gd name="connsiteX3" fmla="*/ 1491937 w 2956006"/>
                  <a:gd name="connsiteY3" fmla="*/ 78232 h 3398357"/>
                  <a:gd name="connsiteX4" fmla="*/ 2956006 w 2956006"/>
                  <a:gd name="connsiteY4" fmla="*/ 1733201 h 3398357"/>
                  <a:gd name="connsiteX5" fmla="*/ 1491937 w 2956006"/>
                  <a:gd name="connsiteY5" fmla="*/ 3388170 h 3398357"/>
                  <a:gd name="connsiteX6" fmla="*/ 225326 w 2956006"/>
                  <a:gd name="connsiteY6" fmla="*/ 2398621 h 3398357"/>
                  <a:gd name="connsiteX0" fmla="*/ 214985 w 2945665"/>
                  <a:gd name="connsiteY0" fmla="*/ 2398621 h 3398357"/>
                  <a:gd name="connsiteX1" fmla="*/ 0 w 2945665"/>
                  <a:gd name="connsiteY1" fmla="*/ 1546073 h 3398357"/>
                  <a:gd name="connsiteX2" fmla="*/ 388967 w 2945665"/>
                  <a:gd name="connsiteY2" fmla="*/ 399961 h 3398357"/>
                  <a:gd name="connsiteX3" fmla="*/ 1481596 w 2945665"/>
                  <a:gd name="connsiteY3" fmla="*/ 78232 h 3398357"/>
                  <a:gd name="connsiteX4" fmla="*/ 2945665 w 2945665"/>
                  <a:gd name="connsiteY4" fmla="*/ 1733201 h 3398357"/>
                  <a:gd name="connsiteX5" fmla="*/ 1481596 w 2945665"/>
                  <a:gd name="connsiteY5" fmla="*/ 3388170 h 3398357"/>
                  <a:gd name="connsiteX6" fmla="*/ 214985 w 2945665"/>
                  <a:gd name="connsiteY6" fmla="*/ 2398621 h 3398357"/>
                  <a:gd name="connsiteX0" fmla="*/ 214985 w 2945665"/>
                  <a:gd name="connsiteY0" fmla="*/ 2398621 h 3398357"/>
                  <a:gd name="connsiteX1" fmla="*/ 0 w 2945665"/>
                  <a:gd name="connsiteY1" fmla="*/ 1546073 h 3398357"/>
                  <a:gd name="connsiteX2" fmla="*/ 388967 w 2945665"/>
                  <a:gd name="connsiteY2" fmla="*/ 399961 h 3398357"/>
                  <a:gd name="connsiteX3" fmla="*/ 1481596 w 2945665"/>
                  <a:gd name="connsiteY3" fmla="*/ 78232 h 3398357"/>
                  <a:gd name="connsiteX4" fmla="*/ 2945665 w 2945665"/>
                  <a:gd name="connsiteY4" fmla="*/ 1733201 h 3398357"/>
                  <a:gd name="connsiteX5" fmla="*/ 1481596 w 2945665"/>
                  <a:gd name="connsiteY5" fmla="*/ 3388170 h 3398357"/>
                  <a:gd name="connsiteX6" fmla="*/ 214985 w 2945665"/>
                  <a:gd name="connsiteY6" fmla="*/ 2398621 h 3398357"/>
                  <a:gd name="connsiteX0" fmla="*/ 214985 w 2945665"/>
                  <a:gd name="connsiteY0" fmla="*/ 2398621 h 3397131"/>
                  <a:gd name="connsiteX1" fmla="*/ 0 w 2945665"/>
                  <a:gd name="connsiteY1" fmla="*/ 1546073 h 3397131"/>
                  <a:gd name="connsiteX2" fmla="*/ 388967 w 2945665"/>
                  <a:gd name="connsiteY2" fmla="*/ 399961 h 3397131"/>
                  <a:gd name="connsiteX3" fmla="*/ 1481596 w 2945665"/>
                  <a:gd name="connsiteY3" fmla="*/ 78232 h 3397131"/>
                  <a:gd name="connsiteX4" fmla="*/ 2945665 w 2945665"/>
                  <a:gd name="connsiteY4" fmla="*/ 1733201 h 3397131"/>
                  <a:gd name="connsiteX5" fmla="*/ 1481596 w 2945665"/>
                  <a:gd name="connsiteY5" fmla="*/ 3388170 h 3397131"/>
                  <a:gd name="connsiteX6" fmla="*/ 214985 w 2945665"/>
                  <a:gd name="connsiteY6" fmla="*/ 2398621 h 3397131"/>
                  <a:gd name="connsiteX0" fmla="*/ 214985 w 2945665"/>
                  <a:gd name="connsiteY0" fmla="*/ 2322443 h 3320953"/>
                  <a:gd name="connsiteX1" fmla="*/ 0 w 2945665"/>
                  <a:gd name="connsiteY1" fmla="*/ 1469895 h 3320953"/>
                  <a:gd name="connsiteX2" fmla="*/ 388967 w 2945665"/>
                  <a:gd name="connsiteY2" fmla="*/ 323783 h 3320953"/>
                  <a:gd name="connsiteX3" fmla="*/ 1428698 w 2945665"/>
                  <a:gd name="connsiteY3" fmla="*/ 95365 h 3320953"/>
                  <a:gd name="connsiteX4" fmla="*/ 2945665 w 2945665"/>
                  <a:gd name="connsiteY4" fmla="*/ 1657023 h 3320953"/>
                  <a:gd name="connsiteX5" fmla="*/ 1481596 w 2945665"/>
                  <a:gd name="connsiteY5" fmla="*/ 3311992 h 3320953"/>
                  <a:gd name="connsiteX6" fmla="*/ 214985 w 2945665"/>
                  <a:gd name="connsiteY6" fmla="*/ 2322443 h 3320953"/>
                  <a:gd name="connsiteX0" fmla="*/ 214985 w 2945665"/>
                  <a:gd name="connsiteY0" fmla="*/ 2322443 h 3329610"/>
                  <a:gd name="connsiteX1" fmla="*/ 0 w 2945665"/>
                  <a:gd name="connsiteY1" fmla="*/ 1469895 h 3329610"/>
                  <a:gd name="connsiteX2" fmla="*/ 388967 w 2945665"/>
                  <a:gd name="connsiteY2" fmla="*/ 323783 h 3329610"/>
                  <a:gd name="connsiteX3" fmla="*/ 1428698 w 2945665"/>
                  <a:gd name="connsiteY3" fmla="*/ 95365 h 3329610"/>
                  <a:gd name="connsiteX4" fmla="*/ 2945665 w 2945665"/>
                  <a:gd name="connsiteY4" fmla="*/ 1657023 h 3329610"/>
                  <a:gd name="connsiteX5" fmla="*/ 1481596 w 2945665"/>
                  <a:gd name="connsiteY5" fmla="*/ 3311992 h 3329610"/>
                  <a:gd name="connsiteX6" fmla="*/ 869508 w 2945665"/>
                  <a:gd name="connsiteY6" fmla="*/ 2517018 h 3329610"/>
                  <a:gd name="connsiteX7" fmla="*/ 214985 w 2945665"/>
                  <a:gd name="connsiteY7" fmla="*/ 2322443 h 3329610"/>
                  <a:gd name="connsiteX0" fmla="*/ 214985 w 2945665"/>
                  <a:gd name="connsiteY0" fmla="*/ 2322443 h 3329610"/>
                  <a:gd name="connsiteX1" fmla="*/ 0 w 2945665"/>
                  <a:gd name="connsiteY1" fmla="*/ 1469895 h 3329610"/>
                  <a:gd name="connsiteX2" fmla="*/ 388967 w 2945665"/>
                  <a:gd name="connsiteY2" fmla="*/ 323783 h 3329610"/>
                  <a:gd name="connsiteX3" fmla="*/ 1428698 w 2945665"/>
                  <a:gd name="connsiteY3" fmla="*/ 95365 h 3329610"/>
                  <a:gd name="connsiteX4" fmla="*/ 2945665 w 2945665"/>
                  <a:gd name="connsiteY4" fmla="*/ 1657023 h 3329610"/>
                  <a:gd name="connsiteX5" fmla="*/ 1481596 w 2945665"/>
                  <a:gd name="connsiteY5" fmla="*/ 3311992 h 3329610"/>
                  <a:gd name="connsiteX6" fmla="*/ 869508 w 2945665"/>
                  <a:gd name="connsiteY6" fmla="*/ 2517018 h 3329610"/>
                  <a:gd name="connsiteX7" fmla="*/ 214985 w 2945665"/>
                  <a:gd name="connsiteY7" fmla="*/ 2322443 h 3329610"/>
                  <a:gd name="connsiteX0" fmla="*/ 214985 w 2945665"/>
                  <a:gd name="connsiteY0" fmla="*/ 2322443 h 3329610"/>
                  <a:gd name="connsiteX1" fmla="*/ 0 w 2945665"/>
                  <a:gd name="connsiteY1" fmla="*/ 1469895 h 3329610"/>
                  <a:gd name="connsiteX2" fmla="*/ 388967 w 2945665"/>
                  <a:gd name="connsiteY2" fmla="*/ 323783 h 3329610"/>
                  <a:gd name="connsiteX3" fmla="*/ 1428698 w 2945665"/>
                  <a:gd name="connsiteY3" fmla="*/ 95365 h 3329610"/>
                  <a:gd name="connsiteX4" fmla="*/ 2945665 w 2945665"/>
                  <a:gd name="connsiteY4" fmla="*/ 1657023 h 3329610"/>
                  <a:gd name="connsiteX5" fmla="*/ 1481596 w 2945665"/>
                  <a:gd name="connsiteY5" fmla="*/ 3311992 h 3329610"/>
                  <a:gd name="connsiteX6" fmla="*/ 869508 w 2945665"/>
                  <a:gd name="connsiteY6" fmla="*/ 2517018 h 3329610"/>
                  <a:gd name="connsiteX7" fmla="*/ 214985 w 2945665"/>
                  <a:gd name="connsiteY7" fmla="*/ 2322443 h 3329610"/>
                  <a:gd name="connsiteX0" fmla="*/ 214985 w 2945665"/>
                  <a:gd name="connsiteY0" fmla="*/ 2322443 h 3329610"/>
                  <a:gd name="connsiteX1" fmla="*/ 0 w 2945665"/>
                  <a:gd name="connsiteY1" fmla="*/ 1469895 h 3329610"/>
                  <a:gd name="connsiteX2" fmla="*/ 388967 w 2945665"/>
                  <a:gd name="connsiteY2" fmla="*/ 323783 h 3329610"/>
                  <a:gd name="connsiteX3" fmla="*/ 1428698 w 2945665"/>
                  <a:gd name="connsiteY3" fmla="*/ 95365 h 3329610"/>
                  <a:gd name="connsiteX4" fmla="*/ 2945665 w 2945665"/>
                  <a:gd name="connsiteY4" fmla="*/ 1657023 h 3329610"/>
                  <a:gd name="connsiteX5" fmla="*/ 1481596 w 2945665"/>
                  <a:gd name="connsiteY5" fmla="*/ 3311992 h 3329610"/>
                  <a:gd name="connsiteX6" fmla="*/ 869508 w 2945665"/>
                  <a:gd name="connsiteY6" fmla="*/ 2517018 h 3329610"/>
                  <a:gd name="connsiteX7" fmla="*/ 214985 w 2945665"/>
                  <a:gd name="connsiteY7" fmla="*/ 2322443 h 3329610"/>
                  <a:gd name="connsiteX0" fmla="*/ 214985 w 2945665"/>
                  <a:gd name="connsiteY0" fmla="*/ 2322443 h 3329610"/>
                  <a:gd name="connsiteX1" fmla="*/ 0 w 2945665"/>
                  <a:gd name="connsiteY1" fmla="*/ 1469895 h 3329610"/>
                  <a:gd name="connsiteX2" fmla="*/ 388967 w 2945665"/>
                  <a:gd name="connsiteY2" fmla="*/ 323783 h 3329610"/>
                  <a:gd name="connsiteX3" fmla="*/ 1428698 w 2945665"/>
                  <a:gd name="connsiteY3" fmla="*/ 95365 h 3329610"/>
                  <a:gd name="connsiteX4" fmla="*/ 2945665 w 2945665"/>
                  <a:gd name="connsiteY4" fmla="*/ 1657023 h 3329610"/>
                  <a:gd name="connsiteX5" fmla="*/ 1481596 w 2945665"/>
                  <a:gd name="connsiteY5" fmla="*/ 3311992 h 3329610"/>
                  <a:gd name="connsiteX6" fmla="*/ 869508 w 2945665"/>
                  <a:gd name="connsiteY6" fmla="*/ 2517018 h 3329610"/>
                  <a:gd name="connsiteX7" fmla="*/ 214985 w 2945665"/>
                  <a:gd name="connsiteY7" fmla="*/ 2322443 h 3329610"/>
                  <a:gd name="connsiteX0" fmla="*/ 214985 w 2945665"/>
                  <a:gd name="connsiteY0" fmla="*/ 2322443 h 3361284"/>
                  <a:gd name="connsiteX1" fmla="*/ 0 w 2945665"/>
                  <a:gd name="connsiteY1" fmla="*/ 1469895 h 3361284"/>
                  <a:gd name="connsiteX2" fmla="*/ 388967 w 2945665"/>
                  <a:gd name="connsiteY2" fmla="*/ 323783 h 3361284"/>
                  <a:gd name="connsiteX3" fmla="*/ 1428698 w 2945665"/>
                  <a:gd name="connsiteY3" fmla="*/ 95365 h 3361284"/>
                  <a:gd name="connsiteX4" fmla="*/ 2945665 w 2945665"/>
                  <a:gd name="connsiteY4" fmla="*/ 1657023 h 3361284"/>
                  <a:gd name="connsiteX5" fmla="*/ 1481596 w 2945665"/>
                  <a:gd name="connsiteY5" fmla="*/ 3311992 h 3361284"/>
                  <a:gd name="connsiteX6" fmla="*/ 1312871 w 2945665"/>
                  <a:gd name="connsiteY6" fmla="*/ 2889953 h 3361284"/>
                  <a:gd name="connsiteX7" fmla="*/ 869508 w 2945665"/>
                  <a:gd name="connsiteY7" fmla="*/ 2517018 h 3361284"/>
                  <a:gd name="connsiteX8" fmla="*/ 214985 w 2945665"/>
                  <a:gd name="connsiteY8" fmla="*/ 2322443 h 3361284"/>
                  <a:gd name="connsiteX0" fmla="*/ 214985 w 2945913"/>
                  <a:gd name="connsiteY0" fmla="*/ 2322443 h 2889953"/>
                  <a:gd name="connsiteX1" fmla="*/ 0 w 2945913"/>
                  <a:gd name="connsiteY1" fmla="*/ 1469895 h 2889953"/>
                  <a:gd name="connsiteX2" fmla="*/ 388967 w 2945913"/>
                  <a:gd name="connsiteY2" fmla="*/ 323783 h 2889953"/>
                  <a:gd name="connsiteX3" fmla="*/ 1428698 w 2945913"/>
                  <a:gd name="connsiteY3" fmla="*/ 95365 h 2889953"/>
                  <a:gd name="connsiteX4" fmla="*/ 2945665 w 2945913"/>
                  <a:gd name="connsiteY4" fmla="*/ 1657023 h 2889953"/>
                  <a:gd name="connsiteX5" fmla="*/ 1312871 w 2945913"/>
                  <a:gd name="connsiteY5" fmla="*/ 2889953 h 2889953"/>
                  <a:gd name="connsiteX6" fmla="*/ 869508 w 2945913"/>
                  <a:gd name="connsiteY6" fmla="*/ 2517018 h 2889953"/>
                  <a:gd name="connsiteX7" fmla="*/ 214985 w 2945913"/>
                  <a:gd name="connsiteY7" fmla="*/ 2322443 h 2889953"/>
                  <a:gd name="connsiteX0" fmla="*/ 214985 w 2945913"/>
                  <a:gd name="connsiteY0" fmla="*/ 2322443 h 2889953"/>
                  <a:gd name="connsiteX1" fmla="*/ 0 w 2945913"/>
                  <a:gd name="connsiteY1" fmla="*/ 1469895 h 2889953"/>
                  <a:gd name="connsiteX2" fmla="*/ 388967 w 2945913"/>
                  <a:gd name="connsiteY2" fmla="*/ 323783 h 2889953"/>
                  <a:gd name="connsiteX3" fmla="*/ 1428698 w 2945913"/>
                  <a:gd name="connsiteY3" fmla="*/ 95365 h 2889953"/>
                  <a:gd name="connsiteX4" fmla="*/ 2945665 w 2945913"/>
                  <a:gd name="connsiteY4" fmla="*/ 1657023 h 2889953"/>
                  <a:gd name="connsiteX5" fmla="*/ 1312871 w 2945913"/>
                  <a:gd name="connsiteY5" fmla="*/ 2889953 h 2889953"/>
                  <a:gd name="connsiteX6" fmla="*/ 869508 w 2945913"/>
                  <a:gd name="connsiteY6" fmla="*/ 2517018 h 2889953"/>
                  <a:gd name="connsiteX7" fmla="*/ 214985 w 2945913"/>
                  <a:gd name="connsiteY7" fmla="*/ 2322443 h 2889953"/>
                  <a:gd name="connsiteX0" fmla="*/ 214985 w 2945913"/>
                  <a:gd name="connsiteY0" fmla="*/ 2322443 h 2889953"/>
                  <a:gd name="connsiteX1" fmla="*/ 0 w 2945913"/>
                  <a:gd name="connsiteY1" fmla="*/ 1469895 h 2889953"/>
                  <a:gd name="connsiteX2" fmla="*/ 388967 w 2945913"/>
                  <a:gd name="connsiteY2" fmla="*/ 323783 h 2889953"/>
                  <a:gd name="connsiteX3" fmla="*/ 1428698 w 2945913"/>
                  <a:gd name="connsiteY3" fmla="*/ 95365 h 2889953"/>
                  <a:gd name="connsiteX4" fmla="*/ 2945665 w 2945913"/>
                  <a:gd name="connsiteY4" fmla="*/ 1657023 h 2889953"/>
                  <a:gd name="connsiteX5" fmla="*/ 1312871 w 2945913"/>
                  <a:gd name="connsiteY5" fmla="*/ 2889953 h 2889953"/>
                  <a:gd name="connsiteX6" fmla="*/ 869508 w 2945913"/>
                  <a:gd name="connsiteY6" fmla="*/ 2517018 h 2889953"/>
                  <a:gd name="connsiteX7" fmla="*/ 214985 w 2945913"/>
                  <a:gd name="connsiteY7" fmla="*/ 2322443 h 2889953"/>
                  <a:gd name="connsiteX0" fmla="*/ 214985 w 2945913"/>
                  <a:gd name="connsiteY0" fmla="*/ 2322443 h 2891545"/>
                  <a:gd name="connsiteX1" fmla="*/ 0 w 2945913"/>
                  <a:gd name="connsiteY1" fmla="*/ 1469895 h 2891545"/>
                  <a:gd name="connsiteX2" fmla="*/ 388967 w 2945913"/>
                  <a:gd name="connsiteY2" fmla="*/ 323783 h 2891545"/>
                  <a:gd name="connsiteX3" fmla="*/ 1428698 w 2945913"/>
                  <a:gd name="connsiteY3" fmla="*/ 95365 h 2891545"/>
                  <a:gd name="connsiteX4" fmla="*/ 2945665 w 2945913"/>
                  <a:gd name="connsiteY4" fmla="*/ 1657023 h 2891545"/>
                  <a:gd name="connsiteX5" fmla="*/ 1312871 w 2945913"/>
                  <a:gd name="connsiteY5" fmla="*/ 2889953 h 2891545"/>
                  <a:gd name="connsiteX6" fmla="*/ 869508 w 2945913"/>
                  <a:gd name="connsiteY6" fmla="*/ 2517018 h 2891545"/>
                  <a:gd name="connsiteX7" fmla="*/ 214985 w 2945913"/>
                  <a:gd name="connsiteY7" fmla="*/ 2322443 h 2891545"/>
                  <a:gd name="connsiteX0" fmla="*/ 214985 w 2945913"/>
                  <a:gd name="connsiteY0" fmla="*/ 2322443 h 2891278"/>
                  <a:gd name="connsiteX1" fmla="*/ 0 w 2945913"/>
                  <a:gd name="connsiteY1" fmla="*/ 1469895 h 2891278"/>
                  <a:gd name="connsiteX2" fmla="*/ 388967 w 2945913"/>
                  <a:gd name="connsiteY2" fmla="*/ 323783 h 2891278"/>
                  <a:gd name="connsiteX3" fmla="*/ 1428698 w 2945913"/>
                  <a:gd name="connsiteY3" fmla="*/ 95365 h 2891278"/>
                  <a:gd name="connsiteX4" fmla="*/ 2945665 w 2945913"/>
                  <a:gd name="connsiteY4" fmla="*/ 1657023 h 2891278"/>
                  <a:gd name="connsiteX5" fmla="*/ 1312871 w 2945913"/>
                  <a:gd name="connsiteY5" fmla="*/ 2889953 h 2891278"/>
                  <a:gd name="connsiteX6" fmla="*/ 869508 w 2945913"/>
                  <a:gd name="connsiteY6" fmla="*/ 2517018 h 2891278"/>
                  <a:gd name="connsiteX7" fmla="*/ 214985 w 2945913"/>
                  <a:gd name="connsiteY7" fmla="*/ 2322443 h 2891278"/>
                  <a:gd name="connsiteX0" fmla="*/ 214985 w 2945913"/>
                  <a:gd name="connsiteY0" fmla="*/ 2322443 h 2891363"/>
                  <a:gd name="connsiteX1" fmla="*/ 0 w 2945913"/>
                  <a:gd name="connsiteY1" fmla="*/ 1469895 h 2891363"/>
                  <a:gd name="connsiteX2" fmla="*/ 388967 w 2945913"/>
                  <a:gd name="connsiteY2" fmla="*/ 323783 h 2891363"/>
                  <a:gd name="connsiteX3" fmla="*/ 1428698 w 2945913"/>
                  <a:gd name="connsiteY3" fmla="*/ 95365 h 2891363"/>
                  <a:gd name="connsiteX4" fmla="*/ 2945665 w 2945913"/>
                  <a:gd name="connsiteY4" fmla="*/ 1657023 h 2891363"/>
                  <a:gd name="connsiteX5" fmla="*/ 1312871 w 2945913"/>
                  <a:gd name="connsiteY5" fmla="*/ 2889953 h 2891363"/>
                  <a:gd name="connsiteX6" fmla="*/ 869508 w 2945913"/>
                  <a:gd name="connsiteY6" fmla="*/ 2517018 h 2891363"/>
                  <a:gd name="connsiteX7" fmla="*/ 214985 w 2945913"/>
                  <a:gd name="connsiteY7" fmla="*/ 2322443 h 2891363"/>
                  <a:gd name="connsiteX0" fmla="*/ 214985 w 2945913"/>
                  <a:gd name="connsiteY0" fmla="*/ 2322443 h 2891363"/>
                  <a:gd name="connsiteX1" fmla="*/ 0 w 2945913"/>
                  <a:gd name="connsiteY1" fmla="*/ 1469895 h 2891363"/>
                  <a:gd name="connsiteX2" fmla="*/ 388967 w 2945913"/>
                  <a:gd name="connsiteY2" fmla="*/ 323783 h 2891363"/>
                  <a:gd name="connsiteX3" fmla="*/ 1428698 w 2945913"/>
                  <a:gd name="connsiteY3" fmla="*/ 95365 h 2891363"/>
                  <a:gd name="connsiteX4" fmla="*/ 2945665 w 2945913"/>
                  <a:gd name="connsiteY4" fmla="*/ 1657023 h 2891363"/>
                  <a:gd name="connsiteX5" fmla="*/ 1312871 w 2945913"/>
                  <a:gd name="connsiteY5" fmla="*/ 2889953 h 2891363"/>
                  <a:gd name="connsiteX6" fmla="*/ 869508 w 2945913"/>
                  <a:gd name="connsiteY6" fmla="*/ 2517018 h 2891363"/>
                  <a:gd name="connsiteX7" fmla="*/ 214985 w 2945913"/>
                  <a:gd name="connsiteY7" fmla="*/ 2322443 h 2891363"/>
                  <a:gd name="connsiteX0" fmla="*/ 214985 w 2945913"/>
                  <a:gd name="connsiteY0" fmla="*/ 2322443 h 2891366"/>
                  <a:gd name="connsiteX1" fmla="*/ 0 w 2945913"/>
                  <a:gd name="connsiteY1" fmla="*/ 1469895 h 2891366"/>
                  <a:gd name="connsiteX2" fmla="*/ 388967 w 2945913"/>
                  <a:gd name="connsiteY2" fmla="*/ 323783 h 2891366"/>
                  <a:gd name="connsiteX3" fmla="*/ 1428698 w 2945913"/>
                  <a:gd name="connsiteY3" fmla="*/ 95365 h 2891366"/>
                  <a:gd name="connsiteX4" fmla="*/ 2945665 w 2945913"/>
                  <a:gd name="connsiteY4" fmla="*/ 1657023 h 2891366"/>
                  <a:gd name="connsiteX5" fmla="*/ 1312871 w 2945913"/>
                  <a:gd name="connsiteY5" fmla="*/ 2889953 h 2891366"/>
                  <a:gd name="connsiteX6" fmla="*/ 876953 w 2945913"/>
                  <a:gd name="connsiteY6" fmla="*/ 2518140 h 2891366"/>
                  <a:gd name="connsiteX7" fmla="*/ 214985 w 2945913"/>
                  <a:gd name="connsiteY7" fmla="*/ 2322443 h 2891366"/>
                  <a:gd name="connsiteX0" fmla="*/ 214985 w 2945913"/>
                  <a:gd name="connsiteY0" fmla="*/ 2322443 h 2891512"/>
                  <a:gd name="connsiteX1" fmla="*/ 0 w 2945913"/>
                  <a:gd name="connsiteY1" fmla="*/ 1469895 h 2891512"/>
                  <a:gd name="connsiteX2" fmla="*/ 388967 w 2945913"/>
                  <a:gd name="connsiteY2" fmla="*/ 323783 h 2891512"/>
                  <a:gd name="connsiteX3" fmla="*/ 1428698 w 2945913"/>
                  <a:gd name="connsiteY3" fmla="*/ 95365 h 2891512"/>
                  <a:gd name="connsiteX4" fmla="*/ 2945665 w 2945913"/>
                  <a:gd name="connsiteY4" fmla="*/ 1657023 h 2891512"/>
                  <a:gd name="connsiteX5" fmla="*/ 1312871 w 2945913"/>
                  <a:gd name="connsiteY5" fmla="*/ 2889953 h 2891512"/>
                  <a:gd name="connsiteX6" fmla="*/ 876953 w 2945913"/>
                  <a:gd name="connsiteY6" fmla="*/ 2518140 h 2891512"/>
                  <a:gd name="connsiteX7" fmla="*/ 214985 w 2945913"/>
                  <a:gd name="connsiteY7" fmla="*/ 2322443 h 2891512"/>
                  <a:gd name="connsiteX0" fmla="*/ 214985 w 2949526"/>
                  <a:gd name="connsiteY0" fmla="*/ 2322443 h 2912413"/>
                  <a:gd name="connsiteX1" fmla="*/ 0 w 2949526"/>
                  <a:gd name="connsiteY1" fmla="*/ 1469895 h 2912413"/>
                  <a:gd name="connsiteX2" fmla="*/ 388967 w 2949526"/>
                  <a:gd name="connsiteY2" fmla="*/ 323783 h 2912413"/>
                  <a:gd name="connsiteX3" fmla="*/ 1428698 w 2949526"/>
                  <a:gd name="connsiteY3" fmla="*/ 95365 h 2912413"/>
                  <a:gd name="connsiteX4" fmla="*/ 2945665 w 2949526"/>
                  <a:gd name="connsiteY4" fmla="*/ 1657023 h 2912413"/>
                  <a:gd name="connsiteX5" fmla="*/ 1910232 w 2949526"/>
                  <a:gd name="connsiteY5" fmla="*/ 2761409 h 2912413"/>
                  <a:gd name="connsiteX6" fmla="*/ 1312871 w 2949526"/>
                  <a:gd name="connsiteY6" fmla="*/ 2889953 h 2912413"/>
                  <a:gd name="connsiteX7" fmla="*/ 876953 w 2949526"/>
                  <a:gd name="connsiteY7" fmla="*/ 2518140 h 2912413"/>
                  <a:gd name="connsiteX8" fmla="*/ 214985 w 2949526"/>
                  <a:gd name="connsiteY8" fmla="*/ 2322443 h 2912413"/>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876953 w 2949526"/>
                  <a:gd name="connsiteY7" fmla="*/ 2518140 h 2912742"/>
                  <a:gd name="connsiteX8" fmla="*/ 214985 w 2949526"/>
                  <a:gd name="connsiteY8"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876953 w 2949526"/>
                  <a:gd name="connsiteY7" fmla="*/ 2518140 h 2912742"/>
                  <a:gd name="connsiteX8" fmla="*/ 214985 w 2949526"/>
                  <a:gd name="connsiteY8"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876953 w 2949526"/>
                  <a:gd name="connsiteY7" fmla="*/ 2518140 h 2912742"/>
                  <a:gd name="connsiteX8" fmla="*/ 214985 w 2949526"/>
                  <a:gd name="connsiteY8"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876953 w 2949526"/>
                  <a:gd name="connsiteY7" fmla="*/ 2518140 h 2912742"/>
                  <a:gd name="connsiteX8" fmla="*/ 214985 w 2949526"/>
                  <a:gd name="connsiteY8"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1166640 w 2949526"/>
                  <a:gd name="connsiteY7" fmla="*/ 2794052 h 2912742"/>
                  <a:gd name="connsiteX8" fmla="*/ 876953 w 2949526"/>
                  <a:gd name="connsiteY8" fmla="*/ 2518140 h 2912742"/>
                  <a:gd name="connsiteX9" fmla="*/ 214985 w 2949526"/>
                  <a:gd name="connsiteY9"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1166640 w 2949526"/>
                  <a:gd name="connsiteY7" fmla="*/ 2794052 h 2912742"/>
                  <a:gd name="connsiteX8" fmla="*/ 876953 w 2949526"/>
                  <a:gd name="connsiteY8" fmla="*/ 2518140 h 2912742"/>
                  <a:gd name="connsiteX9" fmla="*/ 214985 w 2949526"/>
                  <a:gd name="connsiteY9"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1166640 w 2949526"/>
                  <a:gd name="connsiteY7" fmla="*/ 2794052 h 2912742"/>
                  <a:gd name="connsiteX8" fmla="*/ 876953 w 2949526"/>
                  <a:gd name="connsiteY8" fmla="*/ 2518140 h 2912742"/>
                  <a:gd name="connsiteX9" fmla="*/ 214985 w 2949526"/>
                  <a:gd name="connsiteY9" fmla="*/ 2322443 h 2912742"/>
                  <a:gd name="connsiteX0" fmla="*/ 214985 w 2949526"/>
                  <a:gd name="connsiteY0" fmla="*/ 2322443 h 2912742"/>
                  <a:gd name="connsiteX1" fmla="*/ 0 w 2949526"/>
                  <a:gd name="connsiteY1" fmla="*/ 1469895 h 2912742"/>
                  <a:gd name="connsiteX2" fmla="*/ 388967 w 2949526"/>
                  <a:gd name="connsiteY2" fmla="*/ 323783 h 2912742"/>
                  <a:gd name="connsiteX3" fmla="*/ 1428698 w 2949526"/>
                  <a:gd name="connsiteY3" fmla="*/ 95365 h 2912742"/>
                  <a:gd name="connsiteX4" fmla="*/ 2945665 w 2949526"/>
                  <a:gd name="connsiteY4" fmla="*/ 1657023 h 2912742"/>
                  <a:gd name="connsiteX5" fmla="*/ 1910232 w 2949526"/>
                  <a:gd name="connsiteY5" fmla="*/ 2761409 h 2912742"/>
                  <a:gd name="connsiteX6" fmla="*/ 1312871 w 2949526"/>
                  <a:gd name="connsiteY6" fmla="*/ 2889953 h 2912742"/>
                  <a:gd name="connsiteX7" fmla="*/ 1166640 w 2949526"/>
                  <a:gd name="connsiteY7" fmla="*/ 2794052 h 2912742"/>
                  <a:gd name="connsiteX8" fmla="*/ 876953 w 2949526"/>
                  <a:gd name="connsiteY8" fmla="*/ 2518140 h 2912742"/>
                  <a:gd name="connsiteX9" fmla="*/ 214985 w 2949526"/>
                  <a:gd name="connsiteY9" fmla="*/ 2322443 h 2912742"/>
                  <a:gd name="connsiteX0" fmla="*/ 214985 w 2949526"/>
                  <a:gd name="connsiteY0" fmla="*/ 2322443 h 2907850"/>
                  <a:gd name="connsiteX1" fmla="*/ 0 w 2949526"/>
                  <a:gd name="connsiteY1" fmla="*/ 1469895 h 2907850"/>
                  <a:gd name="connsiteX2" fmla="*/ 388967 w 2949526"/>
                  <a:gd name="connsiteY2" fmla="*/ 323783 h 2907850"/>
                  <a:gd name="connsiteX3" fmla="*/ 1428698 w 2949526"/>
                  <a:gd name="connsiteY3" fmla="*/ 95365 h 2907850"/>
                  <a:gd name="connsiteX4" fmla="*/ 2945665 w 2949526"/>
                  <a:gd name="connsiteY4" fmla="*/ 1657023 h 2907850"/>
                  <a:gd name="connsiteX5" fmla="*/ 1910232 w 2949526"/>
                  <a:gd name="connsiteY5" fmla="*/ 2761409 h 2907850"/>
                  <a:gd name="connsiteX6" fmla="*/ 1312871 w 2949526"/>
                  <a:gd name="connsiteY6" fmla="*/ 2889953 h 2907850"/>
                  <a:gd name="connsiteX7" fmla="*/ 1166640 w 2949526"/>
                  <a:gd name="connsiteY7" fmla="*/ 2794052 h 2907850"/>
                  <a:gd name="connsiteX8" fmla="*/ 876953 w 2949526"/>
                  <a:gd name="connsiteY8" fmla="*/ 2518140 h 2907850"/>
                  <a:gd name="connsiteX9" fmla="*/ 214985 w 2949526"/>
                  <a:gd name="connsiteY9" fmla="*/ 2322443 h 2907850"/>
                  <a:gd name="connsiteX0" fmla="*/ 214985 w 2949526"/>
                  <a:gd name="connsiteY0" fmla="*/ 2322443 h 2910171"/>
                  <a:gd name="connsiteX1" fmla="*/ 0 w 2949526"/>
                  <a:gd name="connsiteY1" fmla="*/ 1469895 h 2910171"/>
                  <a:gd name="connsiteX2" fmla="*/ 388967 w 2949526"/>
                  <a:gd name="connsiteY2" fmla="*/ 323783 h 2910171"/>
                  <a:gd name="connsiteX3" fmla="*/ 1428698 w 2949526"/>
                  <a:gd name="connsiteY3" fmla="*/ 95365 h 2910171"/>
                  <a:gd name="connsiteX4" fmla="*/ 2945665 w 2949526"/>
                  <a:gd name="connsiteY4" fmla="*/ 1657023 h 2910171"/>
                  <a:gd name="connsiteX5" fmla="*/ 1910232 w 2949526"/>
                  <a:gd name="connsiteY5" fmla="*/ 2761409 h 2910171"/>
                  <a:gd name="connsiteX6" fmla="*/ 1312871 w 2949526"/>
                  <a:gd name="connsiteY6" fmla="*/ 2889953 h 2910171"/>
                  <a:gd name="connsiteX7" fmla="*/ 1166640 w 2949526"/>
                  <a:gd name="connsiteY7" fmla="*/ 2794052 h 2910171"/>
                  <a:gd name="connsiteX8" fmla="*/ 876953 w 2949526"/>
                  <a:gd name="connsiteY8" fmla="*/ 2518140 h 2910171"/>
                  <a:gd name="connsiteX9" fmla="*/ 214985 w 2949526"/>
                  <a:gd name="connsiteY9" fmla="*/ 2322443 h 2910171"/>
                  <a:gd name="connsiteX0" fmla="*/ 214985 w 2972484"/>
                  <a:gd name="connsiteY0" fmla="*/ 2322443 h 2910171"/>
                  <a:gd name="connsiteX1" fmla="*/ 0 w 2972484"/>
                  <a:gd name="connsiteY1" fmla="*/ 1469895 h 2910171"/>
                  <a:gd name="connsiteX2" fmla="*/ 388967 w 2972484"/>
                  <a:gd name="connsiteY2" fmla="*/ 323783 h 2910171"/>
                  <a:gd name="connsiteX3" fmla="*/ 1428698 w 2972484"/>
                  <a:gd name="connsiteY3" fmla="*/ 95365 h 2910171"/>
                  <a:gd name="connsiteX4" fmla="*/ 2945665 w 2972484"/>
                  <a:gd name="connsiteY4" fmla="*/ 1657023 h 2910171"/>
                  <a:gd name="connsiteX5" fmla="*/ 2359016 w 2972484"/>
                  <a:gd name="connsiteY5" fmla="*/ 2426187 h 2910171"/>
                  <a:gd name="connsiteX6" fmla="*/ 1910232 w 2972484"/>
                  <a:gd name="connsiteY6" fmla="*/ 2761409 h 2910171"/>
                  <a:gd name="connsiteX7" fmla="*/ 1312871 w 2972484"/>
                  <a:gd name="connsiteY7" fmla="*/ 2889953 h 2910171"/>
                  <a:gd name="connsiteX8" fmla="*/ 1166640 w 2972484"/>
                  <a:gd name="connsiteY8" fmla="*/ 2794052 h 2910171"/>
                  <a:gd name="connsiteX9" fmla="*/ 876953 w 2972484"/>
                  <a:gd name="connsiteY9" fmla="*/ 2518140 h 2910171"/>
                  <a:gd name="connsiteX10" fmla="*/ 214985 w 2972484"/>
                  <a:gd name="connsiteY10" fmla="*/ 2322443 h 2910171"/>
                  <a:gd name="connsiteX0" fmla="*/ 214985 w 2972484"/>
                  <a:gd name="connsiteY0" fmla="*/ 2322443 h 2910171"/>
                  <a:gd name="connsiteX1" fmla="*/ 0 w 2972484"/>
                  <a:gd name="connsiteY1" fmla="*/ 1469895 h 2910171"/>
                  <a:gd name="connsiteX2" fmla="*/ 388967 w 2972484"/>
                  <a:gd name="connsiteY2" fmla="*/ 323783 h 2910171"/>
                  <a:gd name="connsiteX3" fmla="*/ 1428698 w 2972484"/>
                  <a:gd name="connsiteY3" fmla="*/ 95365 h 2910171"/>
                  <a:gd name="connsiteX4" fmla="*/ 2945665 w 2972484"/>
                  <a:gd name="connsiteY4" fmla="*/ 1657023 h 2910171"/>
                  <a:gd name="connsiteX5" fmla="*/ 2359016 w 2972484"/>
                  <a:gd name="connsiteY5" fmla="*/ 2426187 h 2910171"/>
                  <a:gd name="connsiteX6" fmla="*/ 1910232 w 2972484"/>
                  <a:gd name="connsiteY6" fmla="*/ 2761409 h 2910171"/>
                  <a:gd name="connsiteX7" fmla="*/ 1312871 w 2972484"/>
                  <a:gd name="connsiteY7" fmla="*/ 2889953 h 2910171"/>
                  <a:gd name="connsiteX8" fmla="*/ 1166640 w 2972484"/>
                  <a:gd name="connsiteY8" fmla="*/ 2794052 h 2910171"/>
                  <a:gd name="connsiteX9" fmla="*/ 876953 w 2972484"/>
                  <a:gd name="connsiteY9" fmla="*/ 2518140 h 2910171"/>
                  <a:gd name="connsiteX10" fmla="*/ 214985 w 2972484"/>
                  <a:gd name="connsiteY10" fmla="*/ 2322443 h 2910171"/>
                  <a:gd name="connsiteX0" fmla="*/ 214985 w 2972484"/>
                  <a:gd name="connsiteY0" fmla="*/ 2322443 h 2910171"/>
                  <a:gd name="connsiteX1" fmla="*/ 0 w 2972484"/>
                  <a:gd name="connsiteY1" fmla="*/ 1469895 h 2910171"/>
                  <a:gd name="connsiteX2" fmla="*/ 388967 w 2972484"/>
                  <a:gd name="connsiteY2" fmla="*/ 323783 h 2910171"/>
                  <a:gd name="connsiteX3" fmla="*/ 1428698 w 2972484"/>
                  <a:gd name="connsiteY3" fmla="*/ 95365 h 2910171"/>
                  <a:gd name="connsiteX4" fmla="*/ 2945665 w 2972484"/>
                  <a:gd name="connsiteY4" fmla="*/ 1657023 h 2910171"/>
                  <a:gd name="connsiteX5" fmla="*/ 2359016 w 2972484"/>
                  <a:gd name="connsiteY5" fmla="*/ 2426187 h 2910171"/>
                  <a:gd name="connsiteX6" fmla="*/ 1910232 w 2972484"/>
                  <a:gd name="connsiteY6" fmla="*/ 2761409 h 2910171"/>
                  <a:gd name="connsiteX7" fmla="*/ 1312871 w 2972484"/>
                  <a:gd name="connsiteY7" fmla="*/ 2889953 h 2910171"/>
                  <a:gd name="connsiteX8" fmla="*/ 1166640 w 2972484"/>
                  <a:gd name="connsiteY8" fmla="*/ 2794052 h 2910171"/>
                  <a:gd name="connsiteX9" fmla="*/ 876953 w 2972484"/>
                  <a:gd name="connsiteY9" fmla="*/ 2518140 h 2910171"/>
                  <a:gd name="connsiteX10" fmla="*/ 214985 w 2972484"/>
                  <a:gd name="connsiteY10" fmla="*/ 2322443 h 2910171"/>
                  <a:gd name="connsiteX0" fmla="*/ 214985 w 2972484"/>
                  <a:gd name="connsiteY0" fmla="*/ 2322443 h 2910171"/>
                  <a:gd name="connsiteX1" fmla="*/ 0 w 2972484"/>
                  <a:gd name="connsiteY1" fmla="*/ 1469895 h 2910171"/>
                  <a:gd name="connsiteX2" fmla="*/ 388967 w 2972484"/>
                  <a:gd name="connsiteY2" fmla="*/ 323783 h 2910171"/>
                  <a:gd name="connsiteX3" fmla="*/ 1428698 w 2972484"/>
                  <a:gd name="connsiteY3" fmla="*/ 95365 h 2910171"/>
                  <a:gd name="connsiteX4" fmla="*/ 2945665 w 2972484"/>
                  <a:gd name="connsiteY4" fmla="*/ 1657023 h 2910171"/>
                  <a:gd name="connsiteX5" fmla="*/ 2359016 w 2972484"/>
                  <a:gd name="connsiteY5" fmla="*/ 2426187 h 2910171"/>
                  <a:gd name="connsiteX6" fmla="*/ 1910232 w 2972484"/>
                  <a:gd name="connsiteY6" fmla="*/ 2761409 h 2910171"/>
                  <a:gd name="connsiteX7" fmla="*/ 1312871 w 2972484"/>
                  <a:gd name="connsiteY7" fmla="*/ 2889953 h 2910171"/>
                  <a:gd name="connsiteX8" fmla="*/ 1166640 w 2972484"/>
                  <a:gd name="connsiteY8" fmla="*/ 2794052 h 2910171"/>
                  <a:gd name="connsiteX9" fmla="*/ 876953 w 2972484"/>
                  <a:gd name="connsiteY9" fmla="*/ 2518140 h 2910171"/>
                  <a:gd name="connsiteX10" fmla="*/ 214985 w 2972484"/>
                  <a:gd name="connsiteY10" fmla="*/ 2322443 h 2910171"/>
                  <a:gd name="connsiteX0" fmla="*/ 214985 w 2993276"/>
                  <a:gd name="connsiteY0" fmla="*/ 2322443 h 2910171"/>
                  <a:gd name="connsiteX1" fmla="*/ 0 w 2993276"/>
                  <a:gd name="connsiteY1" fmla="*/ 1469895 h 2910171"/>
                  <a:gd name="connsiteX2" fmla="*/ 388967 w 2993276"/>
                  <a:gd name="connsiteY2" fmla="*/ 323783 h 2910171"/>
                  <a:gd name="connsiteX3" fmla="*/ 1428698 w 2993276"/>
                  <a:gd name="connsiteY3" fmla="*/ 95365 h 2910171"/>
                  <a:gd name="connsiteX4" fmla="*/ 2945665 w 2993276"/>
                  <a:gd name="connsiteY4" fmla="*/ 1657023 h 2910171"/>
                  <a:gd name="connsiteX5" fmla="*/ 2254234 w 2993276"/>
                  <a:gd name="connsiteY5" fmla="*/ 1645835 h 2910171"/>
                  <a:gd name="connsiteX6" fmla="*/ 2359016 w 2993276"/>
                  <a:gd name="connsiteY6" fmla="*/ 2426187 h 2910171"/>
                  <a:gd name="connsiteX7" fmla="*/ 1910232 w 2993276"/>
                  <a:gd name="connsiteY7" fmla="*/ 2761409 h 2910171"/>
                  <a:gd name="connsiteX8" fmla="*/ 1312871 w 2993276"/>
                  <a:gd name="connsiteY8" fmla="*/ 2889953 h 2910171"/>
                  <a:gd name="connsiteX9" fmla="*/ 1166640 w 2993276"/>
                  <a:gd name="connsiteY9" fmla="*/ 2794052 h 2910171"/>
                  <a:gd name="connsiteX10" fmla="*/ 876953 w 2993276"/>
                  <a:gd name="connsiteY10" fmla="*/ 2518140 h 2910171"/>
                  <a:gd name="connsiteX11" fmla="*/ 214985 w 2993276"/>
                  <a:gd name="connsiteY11" fmla="*/ 2322443 h 2910171"/>
                  <a:gd name="connsiteX0" fmla="*/ 214985 w 2993276"/>
                  <a:gd name="connsiteY0" fmla="*/ 2322443 h 2910171"/>
                  <a:gd name="connsiteX1" fmla="*/ 0 w 2993276"/>
                  <a:gd name="connsiteY1" fmla="*/ 1469895 h 2910171"/>
                  <a:gd name="connsiteX2" fmla="*/ 388967 w 2993276"/>
                  <a:gd name="connsiteY2" fmla="*/ 323783 h 2910171"/>
                  <a:gd name="connsiteX3" fmla="*/ 1428698 w 2993276"/>
                  <a:gd name="connsiteY3" fmla="*/ 95365 h 2910171"/>
                  <a:gd name="connsiteX4" fmla="*/ 2945665 w 2993276"/>
                  <a:gd name="connsiteY4" fmla="*/ 1657023 h 2910171"/>
                  <a:gd name="connsiteX5" fmla="*/ 2254234 w 2993276"/>
                  <a:gd name="connsiteY5" fmla="*/ 1645835 h 2910171"/>
                  <a:gd name="connsiteX6" fmla="*/ 2359016 w 2993276"/>
                  <a:gd name="connsiteY6" fmla="*/ 2426187 h 2910171"/>
                  <a:gd name="connsiteX7" fmla="*/ 1910232 w 2993276"/>
                  <a:gd name="connsiteY7" fmla="*/ 2761409 h 2910171"/>
                  <a:gd name="connsiteX8" fmla="*/ 1312871 w 2993276"/>
                  <a:gd name="connsiteY8" fmla="*/ 2889953 h 2910171"/>
                  <a:gd name="connsiteX9" fmla="*/ 1166640 w 2993276"/>
                  <a:gd name="connsiteY9" fmla="*/ 2794052 h 2910171"/>
                  <a:gd name="connsiteX10" fmla="*/ 876953 w 2993276"/>
                  <a:gd name="connsiteY10" fmla="*/ 2518140 h 2910171"/>
                  <a:gd name="connsiteX11" fmla="*/ 214985 w 2993276"/>
                  <a:gd name="connsiteY11" fmla="*/ 2322443 h 2910171"/>
                  <a:gd name="connsiteX0" fmla="*/ 214985 w 2993276"/>
                  <a:gd name="connsiteY0" fmla="*/ 2322443 h 2910171"/>
                  <a:gd name="connsiteX1" fmla="*/ 0 w 2993276"/>
                  <a:gd name="connsiteY1" fmla="*/ 1469895 h 2910171"/>
                  <a:gd name="connsiteX2" fmla="*/ 388967 w 2993276"/>
                  <a:gd name="connsiteY2" fmla="*/ 323783 h 2910171"/>
                  <a:gd name="connsiteX3" fmla="*/ 1428698 w 2993276"/>
                  <a:gd name="connsiteY3" fmla="*/ 95365 h 2910171"/>
                  <a:gd name="connsiteX4" fmla="*/ 2945665 w 2993276"/>
                  <a:gd name="connsiteY4" fmla="*/ 1657023 h 2910171"/>
                  <a:gd name="connsiteX5" fmla="*/ 2254234 w 2993276"/>
                  <a:gd name="connsiteY5" fmla="*/ 1645835 h 2910171"/>
                  <a:gd name="connsiteX6" fmla="*/ 2359016 w 2993276"/>
                  <a:gd name="connsiteY6" fmla="*/ 2426187 h 2910171"/>
                  <a:gd name="connsiteX7" fmla="*/ 1910232 w 2993276"/>
                  <a:gd name="connsiteY7" fmla="*/ 2761409 h 2910171"/>
                  <a:gd name="connsiteX8" fmla="*/ 1312871 w 2993276"/>
                  <a:gd name="connsiteY8" fmla="*/ 2889953 h 2910171"/>
                  <a:gd name="connsiteX9" fmla="*/ 1166640 w 2993276"/>
                  <a:gd name="connsiteY9" fmla="*/ 2794052 h 2910171"/>
                  <a:gd name="connsiteX10" fmla="*/ 876953 w 2993276"/>
                  <a:gd name="connsiteY10" fmla="*/ 2518140 h 2910171"/>
                  <a:gd name="connsiteX11" fmla="*/ 214985 w 2993276"/>
                  <a:gd name="connsiteY11" fmla="*/ 2322443 h 2910171"/>
                  <a:gd name="connsiteX0" fmla="*/ 214985 w 2933793"/>
                  <a:gd name="connsiteY0" fmla="*/ 2289116 h 2876844"/>
                  <a:gd name="connsiteX1" fmla="*/ 0 w 2933793"/>
                  <a:gd name="connsiteY1" fmla="*/ 1436568 h 2876844"/>
                  <a:gd name="connsiteX2" fmla="*/ 388967 w 2933793"/>
                  <a:gd name="connsiteY2" fmla="*/ 290456 h 2876844"/>
                  <a:gd name="connsiteX3" fmla="*/ 1428698 w 2933793"/>
                  <a:gd name="connsiteY3" fmla="*/ 62038 h 2876844"/>
                  <a:gd name="connsiteX4" fmla="*/ 2883114 w 2933793"/>
                  <a:gd name="connsiteY4" fmla="*/ 1169544 h 2876844"/>
                  <a:gd name="connsiteX5" fmla="*/ 2254234 w 2933793"/>
                  <a:gd name="connsiteY5" fmla="*/ 1612508 h 2876844"/>
                  <a:gd name="connsiteX6" fmla="*/ 2359016 w 2933793"/>
                  <a:gd name="connsiteY6" fmla="*/ 2392860 h 2876844"/>
                  <a:gd name="connsiteX7" fmla="*/ 1910232 w 2933793"/>
                  <a:gd name="connsiteY7" fmla="*/ 2728082 h 2876844"/>
                  <a:gd name="connsiteX8" fmla="*/ 1312871 w 2933793"/>
                  <a:gd name="connsiteY8" fmla="*/ 2856626 h 2876844"/>
                  <a:gd name="connsiteX9" fmla="*/ 1166640 w 2933793"/>
                  <a:gd name="connsiteY9" fmla="*/ 2760725 h 2876844"/>
                  <a:gd name="connsiteX10" fmla="*/ 876953 w 2933793"/>
                  <a:gd name="connsiteY10" fmla="*/ 2484813 h 2876844"/>
                  <a:gd name="connsiteX11" fmla="*/ 214985 w 2933793"/>
                  <a:gd name="connsiteY11" fmla="*/ 2289116 h 2876844"/>
                  <a:gd name="connsiteX0" fmla="*/ 214985 w 2883114"/>
                  <a:gd name="connsiteY0" fmla="*/ 2289116 h 2876844"/>
                  <a:gd name="connsiteX1" fmla="*/ 0 w 2883114"/>
                  <a:gd name="connsiteY1" fmla="*/ 1436568 h 2876844"/>
                  <a:gd name="connsiteX2" fmla="*/ 388967 w 2883114"/>
                  <a:gd name="connsiteY2" fmla="*/ 290456 h 2876844"/>
                  <a:gd name="connsiteX3" fmla="*/ 1428698 w 2883114"/>
                  <a:gd name="connsiteY3" fmla="*/ 62038 h 2876844"/>
                  <a:gd name="connsiteX4" fmla="*/ 2883114 w 2883114"/>
                  <a:gd name="connsiteY4" fmla="*/ 1169544 h 2876844"/>
                  <a:gd name="connsiteX5" fmla="*/ 2254234 w 2883114"/>
                  <a:gd name="connsiteY5" fmla="*/ 1612508 h 2876844"/>
                  <a:gd name="connsiteX6" fmla="*/ 2359016 w 2883114"/>
                  <a:gd name="connsiteY6" fmla="*/ 2392860 h 2876844"/>
                  <a:gd name="connsiteX7" fmla="*/ 1910232 w 2883114"/>
                  <a:gd name="connsiteY7" fmla="*/ 2728082 h 2876844"/>
                  <a:gd name="connsiteX8" fmla="*/ 1312871 w 2883114"/>
                  <a:gd name="connsiteY8" fmla="*/ 2856626 h 2876844"/>
                  <a:gd name="connsiteX9" fmla="*/ 1166640 w 2883114"/>
                  <a:gd name="connsiteY9" fmla="*/ 2760725 h 2876844"/>
                  <a:gd name="connsiteX10" fmla="*/ 876953 w 2883114"/>
                  <a:gd name="connsiteY10" fmla="*/ 2484813 h 2876844"/>
                  <a:gd name="connsiteX11" fmla="*/ 214985 w 2883114"/>
                  <a:gd name="connsiteY11" fmla="*/ 2289116 h 2876844"/>
                  <a:gd name="connsiteX0" fmla="*/ 214985 w 2883114"/>
                  <a:gd name="connsiteY0" fmla="*/ 2289116 h 2876844"/>
                  <a:gd name="connsiteX1" fmla="*/ 0 w 2883114"/>
                  <a:gd name="connsiteY1" fmla="*/ 1436568 h 2876844"/>
                  <a:gd name="connsiteX2" fmla="*/ 388967 w 2883114"/>
                  <a:gd name="connsiteY2" fmla="*/ 290456 h 2876844"/>
                  <a:gd name="connsiteX3" fmla="*/ 1428698 w 2883114"/>
                  <a:gd name="connsiteY3" fmla="*/ 62038 h 2876844"/>
                  <a:gd name="connsiteX4" fmla="*/ 2883114 w 2883114"/>
                  <a:gd name="connsiteY4" fmla="*/ 1169544 h 2876844"/>
                  <a:gd name="connsiteX5" fmla="*/ 2254234 w 2883114"/>
                  <a:gd name="connsiteY5" fmla="*/ 1612508 h 2876844"/>
                  <a:gd name="connsiteX6" fmla="*/ 2359016 w 2883114"/>
                  <a:gd name="connsiteY6" fmla="*/ 2392860 h 2876844"/>
                  <a:gd name="connsiteX7" fmla="*/ 1910232 w 2883114"/>
                  <a:gd name="connsiteY7" fmla="*/ 2728082 h 2876844"/>
                  <a:gd name="connsiteX8" fmla="*/ 1312871 w 2883114"/>
                  <a:gd name="connsiteY8" fmla="*/ 2856626 h 2876844"/>
                  <a:gd name="connsiteX9" fmla="*/ 1166640 w 2883114"/>
                  <a:gd name="connsiteY9" fmla="*/ 2760725 h 2876844"/>
                  <a:gd name="connsiteX10" fmla="*/ 876953 w 2883114"/>
                  <a:gd name="connsiteY10" fmla="*/ 2484813 h 2876844"/>
                  <a:gd name="connsiteX11" fmla="*/ 214985 w 2883114"/>
                  <a:gd name="connsiteY11" fmla="*/ 2289116 h 2876844"/>
                  <a:gd name="connsiteX0" fmla="*/ 214985 w 2883114"/>
                  <a:gd name="connsiteY0" fmla="*/ 2289116 h 2876844"/>
                  <a:gd name="connsiteX1" fmla="*/ 0 w 2883114"/>
                  <a:gd name="connsiteY1" fmla="*/ 1436568 h 2876844"/>
                  <a:gd name="connsiteX2" fmla="*/ 388967 w 2883114"/>
                  <a:gd name="connsiteY2" fmla="*/ 290456 h 2876844"/>
                  <a:gd name="connsiteX3" fmla="*/ 1428698 w 2883114"/>
                  <a:gd name="connsiteY3" fmla="*/ 62038 h 2876844"/>
                  <a:gd name="connsiteX4" fmla="*/ 2883114 w 2883114"/>
                  <a:gd name="connsiteY4" fmla="*/ 1169544 h 2876844"/>
                  <a:gd name="connsiteX5" fmla="*/ 2254234 w 2883114"/>
                  <a:gd name="connsiteY5" fmla="*/ 1612508 h 2876844"/>
                  <a:gd name="connsiteX6" fmla="*/ 2359016 w 2883114"/>
                  <a:gd name="connsiteY6" fmla="*/ 2392860 h 2876844"/>
                  <a:gd name="connsiteX7" fmla="*/ 1910232 w 2883114"/>
                  <a:gd name="connsiteY7" fmla="*/ 2728082 h 2876844"/>
                  <a:gd name="connsiteX8" fmla="*/ 1312871 w 2883114"/>
                  <a:gd name="connsiteY8" fmla="*/ 2856626 h 2876844"/>
                  <a:gd name="connsiteX9" fmla="*/ 1166640 w 2883114"/>
                  <a:gd name="connsiteY9" fmla="*/ 2760725 h 2876844"/>
                  <a:gd name="connsiteX10" fmla="*/ 876953 w 2883114"/>
                  <a:gd name="connsiteY10" fmla="*/ 2484813 h 2876844"/>
                  <a:gd name="connsiteX11" fmla="*/ 214985 w 2883114"/>
                  <a:gd name="connsiteY11" fmla="*/ 2289116 h 2876844"/>
                  <a:gd name="connsiteX0" fmla="*/ 214985 w 2883114"/>
                  <a:gd name="connsiteY0" fmla="*/ 2315437 h 2903165"/>
                  <a:gd name="connsiteX1" fmla="*/ 0 w 2883114"/>
                  <a:gd name="connsiteY1" fmla="*/ 1462889 h 2903165"/>
                  <a:gd name="connsiteX2" fmla="*/ 388967 w 2883114"/>
                  <a:gd name="connsiteY2" fmla="*/ 316777 h 2903165"/>
                  <a:gd name="connsiteX3" fmla="*/ 1428698 w 2883114"/>
                  <a:gd name="connsiteY3" fmla="*/ 88359 h 2903165"/>
                  <a:gd name="connsiteX4" fmla="*/ 2883114 w 2883114"/>
                  <a:gd name="connsiteY4" fmla="*/ 1195865 h 2903165"/>
                  <a:gd name="connsiteX5" fmla="*/ 2254234 w 2883114"/>
                  <a:gd name="connsiteY5" fmla="*/ 1638829 h 2903165"/>
                  <a:gd name="connsiteX6" fmla="*/ 2359016 w 2883114"/>
                  <a:gd name="connsiteY6" fmla="*/ 2419181 h 2903165"/>
                  <a:gd name="connsiteX7" fmla="*/ 1910232 w 2883114"/>
                  <a:gd name="connsiteY7" fmla="*/ 2754403 h 2903165"/>
                  <a:gd name="connsiteX8" fmla="*/ 1312871 w 2883114"/>
                  <a:gd name="connsiteY8" fmla="*/ 2882947 h 2903165"/>
                  <a:gd name="connsiteX9" fmla="*/ 1166640 w 2883114"/>
                  <a:gd name="connsiteY9" fmla="*/ 2787046 h 2903165"/>
                  <a:gd name="connsiteX10" fmla="*/ 876953 w 2883114"/>
                  <a:gd name="connsiteY10" fmla="*/ 2511134 h 2903165"/>
                  <a:gd name="connsiteX11" fmla="*/ 214985 w 2883114"/>
                  <a:gd name="connsiteY11" fmla="*/ 2315437 h 2903165"/>
                  <a:gd name="connsiteX0" fmla="*/ 214985 w 2883114"/>
                  <a:gd name="connsiteY0" fmla="*/ 2000681 h 2588409"/>
                  <a:gd name="connsiteX1" fmla="*/ 0 w 2883114"/>
                  <a:gd name="connsiteY1" fmla="*/ 1148133 h 2588409"/>
                  <a:gd name="connsiteX2" fmla="*/ 388967 w 2883114"/>
                  <a:gd name="connsiteY2" fmla="*/ 2021 h 2588409"/>
                  <a:gd name="connsiteX3" fmla="*/ 2883114 w 2883114"/>
                  <a:gd name="connsiteY3" fmla="*/ 881109 h 2588409"/>
                  <a:gd name="connsiteX4" fmla="*/ 2254234 w 2883114"/>
                  <a:gd name="connsiteY4" fmla="*/ 1324073 h 2588409"/>
                  <a:gd name="connsiteX5" fmla="*/ 2359016 w 2883114"/>
                  <a:gd name="connsiteY5" fmla="*/ 2104425 h 2588409"/>
                  <a:gd name="connsiteX6" fmla="*/ 1910232 w 2883114"/>
                  <a:gd name="connsiteY6" fmla="*/ 2439647 h 2588409"/>
                  <a:gd name="connsiteX7" fmla="*/ 1312871 w 2883114"/>
                  <a:gd name="connsiteY7" fmla="*/ 2568191 h 2588409"/>
                  <a:gd name="connsiteX8" fmla="*/ 1166640 w 2883114"/>
                  <a:gd name="connsiteY8" fmla="*/ 2472290 h 2588409"/>
                  <a:gd name="connsiteX9" fmla="*/ 876953 w 2883114"/>
                  <a:gd name="connsiteY9" fmla="*/ 2196378 h 2588409"/>
                  <a:gd name="connsiteX10" fmla="*/ 214985 w 2883114"/>
                  <a:gd name="connsiteY10" fmla="*/ 2000681 h 2588409"/>
                  <a:gd name="connsiteX0" fmla="*/ 214985 w 2883114"/>
                  <a:gd name="connsiteY0" fmla="*/ 2298143 h 2885871"/>
                  <a:gd name="connsiteX1" fmla="*/ 0 w 2883114"/>
                  <a:gd name="connsiteY1" fmla="*/ 1445595 h 2885871"/>
                  <a:gd name="connsiteX2" fmla="*/ 388967 w 2883114"/>
                  <a:gd name="connsiteY2" fmla="*/ 299483 h 2885871"/>
                  <a:gd name="connsiteX3" fmla="*/ 1375991 w 2883114"/>
                  <a:gd name="connsiteY3" fmla="*/ 46126 h 2885871"/>
                  <a:gd name="connsiteX4" fmla="*/ 2883114 w 2883114"/>
                  <a:gd name="connsiteY4" fmla="*/ 1178571 h 2885871"/>
                  <a:gd name="connsiteX5" fmla="*/ 2254234 w 2883114"/>
                  <a:gd name="connsiteY5" fmla="*/ 1621535 h 2885871"/>
                  <a:gd name="connsiteX6" fmla="*/ 2359016 w 2883114"/>
                  <a:gd name="connsiteY6" fmla="*/ 2401887 h 2885871"/>
                  <a:gd name="connsiteX7" fmla="*/ 1910232 w 2883114"/>
                  <a:gd name="connsiteY7" fmla="*/ 2737109 h 2885871"/>
                  <a:gd name="connsiteX8" fmla="*/ 1312871 w 2883114"/>
                  <a:gd name="connsiteY8" fmla="*/ 2865653 h 2885871"/>
                  <a:gd name="connsiteX9" fmla="*/ 1166640 w 2883114"/>
                  <a:gd name="connsiteY9" fmla="*/ 2769752 h 2885871"/>
                  <a:gd name="connsiteX10" fmla="*/ 876953 w 2883114"/>
                  <a:gd name="connsiteY10" fmla="*/ 2493840 h 2885871"/>
                  <a:gd name="connsiteX11" fmla="*/ 214985 w 2883114"/>
                  <a:gd name="connsiteY11" fmla="*/ 2298143 h 2885871"/>
                  <a:gd name="connsiteX0" fmla="*/ 214985 w 2883114"/>
                  <a:gd name="connsiteY0" fmla="*/ 2319687 h 2907415"/>
                  <a:gd name="connsiteX1" fmla="*/ 0 w 2883114"/>
                  <a:gd name="connsiteY1" fmla="*/ 1467139 h 2907415"/>
                  <a:gd name="connsiteX2" fmla="*/ 388967 w 2883114"/>
                  <a:gd name="connsiteY2" fmla="*/ 321027 h 2907415"/>
                  <a:gd name="connsiteX3" fmla="*/ 1375991 w 2883114"/>
                  <a:gd name="connsiteY3" fmla="*/ 67670 h 2907415"/>
                  <a:gd name="connsiteX4" fmla="*/ 2883114 w 2883114"/>
                  <a:gd name="connsiteY4" fmla="*/ 1200115 h 2907415"/>
                  <a:gd name="connsiteX5" fmla="*/ 2254234 w 2883114"/>
                  <a:gd name="connsiteY5" fmla="*/ 1643079 h 2907415"/>
                  <a:gd name="connsiteX6" fmla="*/ 2359016 w 2883114"/>
                  <a:gd name="connsiteY6" fmla="*/ 2423431 h 2907415"/>
                  <a:gd name="connsiteX7" fmla="*/ 1910232 w 2883114"/>
                  <a:gd name="connsiteY7" fmla="*/ 2758653 h 2907415"/>
                  <a:gd name="connsiteX8" fmla="*/ 1312871 w 2883114"/>
                  <a:gd name="connsiteY8" fmla="*/ 2887197 h 2907415"/>
                  <a:gd name="connsiteX9" fmla="*/ 1166640 w 2883114"/>
                  <a:gd name="connsiteY9" fmla="*/ 2791296 h 2907415"/>
                  <a:gd name="connsiteX10" fmla="*/ 876953 w 2883114"/>
                  <a:gd name="connsiteY10" fmla="*/ 2515384 h 2907415"/>
                  <a:gd name="connsiteX11" fmla="*/ 214985 w 2883114"/>
                  <a:gd name="connsiteY11" fmla="*/ 2319687 h 2907415"/>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2883114 w 2883114"/>
                  <a:gd name="connsiteY4" fmla="*/ 1202886 h 2910186"/>
                  <a:gd name="connsiteX5" fmla="*/ 2254234 w 2883114"/>
                  <a:gd name="connsiteY5" fmla="*/ 1645850 h 2910186"/>
                  <a:gd name="connsiteX6" fmla="*/ 2359016 w 2883114"/>
                  <a:gd name="connsiteY6" fmla="*/ 2426202 h 2910186"/>
                  <a:gd name="connsiteX7" fmla="*/ 1910232 w 2883114"/>
                  <a:gd name="connsiteY7" fmla="*/ 2761424 h 2910186"/>
                  <a:gd name="connsiteX8" fmla="*/ 1312871 w 2883114"/>
                  <a:gd name="connsiteY8" fmla="*/ 2889968 h 2910186"/>
                  <a:gd name="connsiteX9" fmla="*/ 1166640 w 2883114"/>
                  <a:gd name="connsiteY9" fmla="*/ 2794067 h 2910186"/>
                  <a:gd name="connsiteX10" fmla="*/ 876953 w 2883114"/>
                  <a:gd name="connsiteY10" fmla="*/ 2518155 h 2910186"/>
                  <a:gd name="connsiteX11" fmla="*/ 214985 w 2883114"/>
                  <a:gd name="connsiteY11"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883114 w 2883114"/>
                  <a:gd name="connsiteY5" fmla="*/ 1202886 h 2910186"/>
                  <a:gd name="connsiteX6" fmla="*/ 2254234 w 2883114"/>
                  <a:gd name="connsiteY6" fmla="*/ 1645850 h 2910186"/>
                  <a:gd name="connsiteX7" fmla="*/ 2359016 w 2883114"/>
                  <a:gd name="connsiteY7" fmla="*/ 2426202 h 2910186"/>
                  <a:gd name="connsiteX8" fmla="*/ 1910232 w 2883114"/>
                  <a:gd name="connsiteY8" fmla="*/ 2761424 h 2910186"/>
                  <a:gd name="connsiteX9" fmla="*/ 1312871 w 2883114"/>
                  <a:gd name="connsiteY9" fmla="*/ 2889968 h 2910186"/>
                  <a:gd name="connsiteX10" fmla="*/ 1166640 w 2883114"/>
                  <a:gd name="connsiteY10" fmla="*/ 2794067 h 2910186"/>
                  <a:gd name="connsiteX11" fmla="*/ 876953 w 2883114"/>
                  <a:gd name="connsiteY11" fmla="*/ 2518155 h 2910186"/>
                  <a:gd name="connsiteX12" fmla="*/ 214985 w 2883114"/>
                  <a:gd name="connsiteY12"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883114 w 2883114"/>
                  <a:gd name="connsiteY5" fmla="*/ 1202886 h 2910186"/>
                  <a:gd name="connsiteX6" fmla="*/ 2254234 w 2883114"/>
                  <a:gd name="connsiteY6" fmla="*/ 1645850 h 2910186"/>
                  <a:gd name="connsiteX7" fmla="*/ 2359016 w 2883114"/>
                  <a:gd name="connsiteY7" fmla="*/ 2426202 h 2910186"/>
                  <a:gd name="connsiteX8" fmla="*/ 1910232 w 2883114"/>
                  <a:gd name="connsiteY8" fmla="*/ 2761424 h 2910186"/>
                  <a:gd name="connsiteX9" fmla="*/ 1312871 w 2883114"/>
                  <a:gd name="connsiteY9" fmla="*/ 2889968 h 2910186"/>
                  <a:gd name="connsiteX10" fmla="*/ 1166640 w 2883114"/>
                  <a:gd name="connsiteY10" fmla="*/ 2794067 h 2910186"/>
                  <a:gd name="connsiteX11" fmla="*/ 876953 w 2883114"/>
                  <a:gd name="connsiteY11" fmla="*/ 2518155 h 2910186"/>
                  <a:gd name="connsiteX12" fmla="*/ 214985 w 2883114"/>
                  <a:gd name="connsiteY12"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883114 w 2883114"/>
                  <a:gd name="connsiteY5" fmla="*/ 1202886 h 2910186"/>
                  <a:gd name="connsiteX6" fmla="*/ 2254234 w 2883114"/>
                  <a:gd name="connsiteY6" fmla="*/ 1645850 h 2910186"/>
                  <a:gd name="connsiteX7" fmla="*/ 2359016 w 2883114"/>
                  <a:gd name="connsiteY7" fmla="*/ 2426202 h 2910186"/>
                  <a:gd name="connsiteX8" fmla="*/ 1910232 w 2883114"/>
                  <a:gd name="connsiteY8" fmla="*/ 2761424 h 2910186"/>
                  <a:gd name="connsiteX9" fmla="*/ 1312871 w 2883114"/>
                  <a:gd name="connsiteY9" fmla="*/ 2889968 h 2910186"/>
                  <a:gd name="connsiteX10" fmla="*/ 1166640 w 2883114"/>
                  <a:gd name="connsiteY10" fmla="*/ 2794067 h 2910186"/>
                  <a:gd name="connsiteX11" fmla="*/ 876953 w 2883114"/>
                  <a:gd name="connsiteY11" fmla="*/ 2518155 h 2910186"/>
                  <a:gd name="connsiteX12" fmla="*/ 214985 w 2883114"/>
                  <a:gd name="connsiteY12"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883114 w 2883114"/>
                  <a:gd name="connsiteY5" fmla="*/ 1202886 h 2910186"/>
                  <a:gd name="connsiteX6" fmla="*/ 2254234 w 2883114"/>
                  <a:gd name="connsiteY6" fmla="*/ 1645850 h 2910186"/>
                  <a:gd name="connsiteX7" fmla="*/ 2359016 w 2883114"/>
                  <a:gd name="connsiteY7" fmla="*/ 2426202 h 2910186"/>
                  <a:gd name="connsiteX8" fmla="*/ 1910232 w 2883114"/>
                  <a:gd name="connsiteY8" fmla="*/ 2761424 h 2910186"/>
                  <a:gd name="connsiteX9" fmla="*/ 1312871 w 2883114"/>
                  <a:gd name="connsiteY9" fmla="*/ 2889968 h 2910186"/>
                  <a:gd name="connsiteX10" fmla="*/ 1166640 w 2883114"/>
                  <a:gd name="connsiteY10" fmla="*/ 2794067 h 2910186"/>
                  <a:gd name="connsiteX11" fmla="*/ 876953 w 2883114"/>
                  <a:gd name="connsiteY11" fmla="*/ 2518155 h 2910186"/>
                  <a:gd name="connsiteX12" fmla="*/ 214985 w 2883114"/>
                  <a:gd name="connsiteY12"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5347"/>
                  <a:gd name="connsiteY0" fmla="*/ 2322458 h 2910186"/>
                  <a:gd name="connsiteX1" fmla="*/ 0 w 2885347"/>
                  <a:gd name="connsiteY1" fmla="*/ 1469910 h 2910186"/>
                  <a:gd name="connsiteX2" fmla="*/ 388967 w 2885347"/>
                  <a:gd name="connsiteY2" fmla="*/ 323798 h 2910186"/>
                  <a:gd name="connsiteX3" fmla="*/ 1375991 w 2885347"/>
                  <a:gd name="connsiteY3" fmla="*/ 70441 h 2910186"/>
                  <a:gd name="connsiteX4" fmla="*/ 1827676 w 2885347"/>
                  <a:gd name="connsiteY4" fmla="*/ 468999 h 2910186"/>
                  <a:gd name="connsiteX5" fmla="*/ 2513230 w 2885347"/>
                  <a:gd name="connsiteY5" fmla="*/ 644642 h 2910186"/>
                  <a:gd name="connsiteX6" fmla="*/ 2883114 w 2885347"/>
                  <a:gd name="connsiteY6" fmla="*/ 1202886 h 2910186"/>
                  <a:gd name="connsiteX7" fmla="*/ 2254234 w 2885347"/>
                  <a:gd name="connsiteY7" fmla="*/ 1645850 h 2910186"/>
                  <a:gd name="connsiteX8" fmla="*/ 2359016 w 2885347"/>
                  <a:gd name="connsiteY8" fmla="*/ 2426202 h 2910186"/>
                  <a:gd name="connsiteX9" fmla="*/ 1910232 w 2885347"/>
                  <a:gd name="connsiteY9" fmla="*/ 2761424 h 2910186"/>
                  <a:gd name="connsiteX10" fmla="*/ 1312871 w 2885347"/>
                  <a:gd name="connsiteY10" fmla="*/ 2889968 h 2910186"/>
                  <a:gd name="connsiteX11" fmla="*/ 1166640 w 2885347"/>
                  <a:gd name="connsiteY11" fmla="*/ 2794067 h 2910186"/>
                  <a:gd name="connsiteX12" fmla="*/ 876953 w 2885347"/>
                  <a:gd name="connsiteY12" fmla="*/ 2518155 h 2910186"/>
                  <a:gd name="connsiteX13" fmla="*/ 214985 w 2885347"/>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54234 w 2883114"/>
                  <a:gd name="connsiteY7" fmla="*/ 1645850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49992 w 2883114"/>
                  <a:gd name="connsiteY7" fmla="*/ 1643688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43627 w 2883114"/>
                  <a:gd name="connsiteY7" fmla="*/ 1640445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49990 w 2883114"/>
                  <a:gd name="connsiteY7" fmla="*/ 1643688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49990 w 2883114"/>
                  <a:gd name="connsiteY7" fmla="*/ 1643688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 name="connsiteX0" fmla="*/ 214985 w 2883114"/>
                  <a:gd name="connsiteY0" fmla="*/ 2322458 h 2910186"/>
                  <a:gd name="connsiteX1" fmla="*/ 0 w 2883114"/>
                  <a:gd name="connsiteY1" fmla="*/ 1469910 h 2910186"/>
                  <a:gd name="connsiteX2" fmla="*/ 388967 w 2883114"/>
                  <a:gd name="connsiteY2" fmla="*/ 323798 h 2910186"/>
                  <a:gd name="connsiteX3" fmla="*/ 1375991 w 2883114"/>
                  <a:gd name="connsiteY3" fmla="*/ 70441 h 2910186"/>
                  <a:gd name="connsiteX4" fmla="*/ 1827676 w 2883114"/>
                  <a:gd name="connsiteY4" fmla="*/ 468999 h 2910186"/>
                  <a:gd name="connsiteX5" fmla="*/ 2513230 w 2883114"/>
                  <a:gd name="connsiteY5" fmla="*/ 644642 h 2910186"/>
                  <a:gd name="connsiteX6" fmla="*/ 2883114 w 2883114"/>
                  <a:gd name="connsiteY6" fmla="*/ 1202886 h 2910186"/>
                  <a:gd name="connsiteX7" fmla="*/ 2249990 w 2883114"/>
                  <a:gd name="connsiteY7" fmla="*/ 1643688 h 2910186"/>
                  <a:gd name="connsiteX8" fmla="*/ 2359016 w 2883114"/>
                  <a:gd name="connsiteY8" fmla="*/ 2426202 h 2910186"/>
                  <a:gd name="connsiteX9" fmla="*/ 1910232 w 2883114"/>
                  <a:gd name="connsiteY9" fmla="*/ 2761424 h 2910186"/>
                  <a:gd name="connsiteX10" fmla="*/ 1312871 w 2883114"/>
                  <a:gd name="connsiteY10" fmla="*/ 2889968 h 2910186"/>
                  <a:gd name="connsiteX11" fmla="*/ 1166640 w 2883114"/>
                  <a:gd name="connsiteY11" fmla="*/ 2794067 h 2910186"/>
                  <a:gd name="connsiteX12" fmla="*/ 876953 w 2883114"/>
                  <a:gd name="connsiteY12" fmla="*/ 2518155 h 2910186"/>
                  <a:gd name="connsiteX13" fmla="*/ 214985 w 2883114"/>
                  <a:gd name="connsiteY13" fmla="*/ 2322458 h 291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3114" h="2910186">
                    <a:moveTo>
                      <a:pt x="214985" y="2322458"/>
                    </a:moveTo>
                    <a:cubicBezTo>
                      <a:pt x="37941" y="2183354"/>
                      <a:pt x="1540" y="1570028"/>
                      <a:pt x="0" y="1469910"/>
                    </a:cubicBezTo>
                    <a:cubicBezTo>
                      <a:pt x="19693" y="961011"/>
                      <a:pt x="178529" y="562062"/>
                      <a:pt x="388967" y="323798"/>
                    </a:cubicBezTo>
                    <a:cubicBezTo>
                      <a:pt x="576931" y="138514"/>
                      <a:pt x="914909" y="-128605"/>
                      <a:pt x="1375991" y="70441"/>
                    </a:cubicBezTo>
                    <a:cubicBezTo>
                      <a:pt x="1674194" y="230870"/>
                      <a:pt x="1691731" y="389766"/>
                      <a:pt x="1827676" y="468999"/>
                    </a:cubicBezTo>
                    <a:cubicBezTo>
                      <a:pt x="2076659" y="566931"/>
                      <a:pt x="2138727" y="450519"/>
                      <a:pt x="2513230" y="644642"/>
                    </a:cubicBezTo>
                    <a:cubicBezTo>
                      <a:pt x="2689136" y="766957"/>
                      <a:pt x="2851387" y="919009"/>
                      <a:pt x="2883114" y="1202886"/>
                    </a:cubicBezTo>
                    <a:cubicBezTo>
                      <a:pt x="2411964" y="1221460"/>
                      <a:pt x="2252068" y="1635102"/>
                      <a:pt x="2249990" y="1643688"/>
                    </a:cubicBezTo>
                    <a:cubicBezTo>
                      <a:pt x="2228613" y="1669165"/>
                      <a:pt x="2072099" y="2089785"/>
                      <a:pt x="2359016" y="2426202"/>
                    </a:cubicBezTo>
                    <a:cubicBezTo>
                      <a:pt x="2190729" y="2607104"/>
                      <a:pt x="1972602" y="2729066"/>
                      <a:pt x="1910232" y="2761424"/>
                    </a:cubicBezTo>
                    <a:cubicBezTo>
                      <a:pt x="1492136" y="2975379"/>
                      <a:pt x="1360377" y="2898142"/>
                      <a:pt x="1312871" y="2889968"/>
                    </a:cubicBezTo>
                    <a:cubicBezTo>
                      <a:pt x="1268796" y="2874189"/>
                      <a:pt x="1226603" y="2844225"/>
                      <a:pt x="1166640" y="2794067"/>
                    </a:cubicBezTo>
                    <a:cubicBezTo>
                      <a:pt x="1093987" y="2732098"/>
                      <a:pt x="1036470" y="2594101"/>
                      <a:pt x="876953" y="2518155"/>
                    </a:cubicBezTo>
                    <a:cubicBezTo>
                      <a:pt x="641230" y="2370083"/>
                      <a:pt x="479249" y="2511027"/>
                      <a:pt x="214985" y="23224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grpSp>
          <p:nvGrpSpPr>
            <p:cNvPr id="29" name="组合 28">
              <a:extLst>
                <a:ext uri="{FF2B5EF4-FFF2-40B4-BE49-F238E27FC236}">
                  <a16:creationId xmlns:a16="http://schemas.microsoft.com/office/drawing/2014/main" id="{2938AA50-ADBE-49AD-8392-7F149447A20D}"/>
                </a:ext>
              </a:extLst>
            </p:cNvPr>
            <p:cNvGrpSpPr/>
            <p:nvPr/>
          </p:nvGrpSpPr>
          <p:grpSpPr>
            <a:xfrm>
              <a:off x="8745594" y="4795957"/>
              <a:ext cx="106774" cy="276784"/>
              <a:chOff x="10542701" y="4393791"/>
              <a:chExt cx="137205" cy="355669"/>
            </a:xfrm>
          </p:grpSpPr>
          <p:sp>
            <p:nvSpPr>
              <p:cNvPr id="30" name="矩形 1">
                <a:extLst>
                  <a:ext uri="{FF2B5EF4-FFF2-40B4-BE49-F238E27FC236}">
                    <a16:creationId xmlns:a16="http://schemas.microsoft.com/office/drawing/2014/main" id="{21A415B9-A9F8-48B9-A893-46EFC59BC839}"/>
                  </a:ext>
                </a:extLst>
              </p:cNvPr>
              <p:cNvSpPr/>
              <p:nvPr/>
            </p:nvSpPr>
            <p:spPr>
              <a:xfrm>
                <a:off x="10620374" y="4403264"/>
                <a:ext cx="59532" cy="341811"/>
              </a:xfrm>
              <a:custGeom>
                <a:avLst/>
                <a:gdLst>
                  <a:gd name="connsiteX0" fmla="*/ 0 w 266700"/>
                  <a:gd name="connsiteY0" fmla="*/ 0 h 430942"/>
                  <a:gd name="connsiteX1" fmla="*/ 266700 w 266700"/>
                  <a:gd name="connsiteY1" fmla="*/ 0 h 430942"/>
                  <a:gd name="connsiteX2" fmla="*/ 266700 w 266700"/>
                  <a:gd name="connsiteY2" fmla="*/ 430942 h 430942"/>
                  <a:gd name="connsiteX3" fmla="*/ 0 w 266700"/>
                  <a:gd name="connsiteY3" fmla="*/ 430942 h 430942"/>
                  <a:gd name="connsiteX4" fmla="*/ 0 w 266700"/>
                  <a:gd name="connsiteY4" fmla="*/ 0 h 430942"/>
                  <a:gd name="connsiteX0" fmla="*/ 0 w 266700"/>
                  <a:gd name="connsiteY0" fmla="*/ 0 h 430942"/>
                  <a:gd name="connsiteX1" fmla="*/ 266700 w 266700"/>
                  <a:gd name="connsiteY1" fmla="*/ 0 h 430942"/>
                  <a:gd name="connsiteX2" fmla="*/ 266700 w 266700"/>
                  <a:gd name="connsiteY2" fmla="*/ 430942 h 430942"/>
                  <a:gd name="connsiteX3" fmla="*/ 161925 w 266700"/>
                  <a:gd name="connsiteY3" fmla="*/ 211867 h 430942"/>
                  <a:gd name="connsiteX4" fmla="*/ 0 w 266700"/>
                  <a:gd name="connsiteY4" fmla="*/ 0 h 430942"/>
                  <a:gd name="connsiteX0" fmla="*/ 0 w 266700"/>
                  <a:gd name="connsiteY0" fmla="*/ 0 h 430942"/>
                  <a:gd name="connsiteX1" fmla="*/ 266700 w 266700"/>
                  <a:gd name="connsiteY1" fmla="*/ 0 h 430942"/>
                  <a:gd name="connsiteX2" fmla="*/ 266700 w 266700"/>
                  <a:gd name="connsiteY2" fmla="*/ 430942 h 430942"/>
                  <a:gd name="connsiteX3" fmla="*/ 95250 w 266700"/>
                  <a:gd name="connsiteY3" fmla="*/ 383317 h 430942"/>
                  <a:gd name="connsiteX4" fmla="*/ 0 w 266700"/>
                  <a:gd name="connsiteY4" fmla="*/ 0 h 430942"/>
                  <a:gd name="connsiteX0" fmla="*/ 38100 w 171450"/>
                  <a:gd name="connsiteY0" fmla="*/ 104775 h 430942"/>
                  <a:gd name="connsiteX1" fmla="*/ 171450 w 171450"/>
                  <a:gd name="connsiteY1" fmla="*/ 0 h 430942"/>
                  <a:gd name="connsiteX2" fmla="*/ 171450 w 171450"/>
                  <a:gd name="connsiteY2" fmla="*/ 430942 h 430942"/>
                  <a:gd name="connsiteX3" fmla="*/ 0 w 171450"/>
                  <a:gd name="connsiteY3" fmla="*/ 383317 h 430942"/>
                  <a:gd name="connsiteX4" fmla="*/ 38100 w 171450"/>
                  <a:gd name="connsiteY4" fmla="*/ 104775 h 430942"/>
                  <a:gd name="connsiteX0" fmla="*/ 0 w 173831"/>
                  <a:gd name="connsiteY0" fmla="*/ 42863 h 430942"/>
                  <a:gd name="connsiteX1" fmla="*/ 173831 w 173831"/>
                  <a:gd name="connsiteY1" fmla="*/ 0 h 430942"/>
                  <a:gd name="connsiteX2" fmla="*/ 173831 w 173831"/>
                  <a:gd name="connsiteY2" fmla="*/ 430942 h 430942"/>
                  <a:gd name="connsiteX3" fmla="*/ 2381 w 173831"/>
                  <a:gd name="connsiteY3" fmla="*/ 383317 h 430942"/>
                  <a:gd name="connsiteX4" fmla="*/ 0 w 173831"/>
                  <a:gd name="connsiteY4" fmla="*/ 42863 h 430942"/>
                  <a:gd name="connsiteX0" fmla="*/ 0 w 173831"/>
                  <a:gd name="connsiteY0" fmla="*/ 0 h 388079"/>
                  <a:gd name="connsiteX1" fmla="*/ 57150 w 173831"/>
                  <a:gd name="connsiteY1" fmla="*/ 88106 h 388079"/>
                  <a:gd name="connsiteX2" fmla="*/ 173831 w 173831"/>
                  <a:gd name="connsiteY2" fmla="*/ 388079 h 388079"/>
                  <a:gd name="connsiteX3" fmla="*/ 2381 w 173831"/>
                  <a:gd name="connsiteY3" fmla="*/ 340454 h 388079"/>
                  <a:gd name="connsiteX4" fmla="*/ 0 w 173831"/>
                  <a:gd name="connsiteY4" fmla="*/ 0 h 388079"/>
                  <a:gd name="connsiteX0" fmla="*/ 0 w 173831"/>
                  <a:gd name="connsiteY0" fmla="*/ 0 h 388079"/>
                  <a:gd name="connsiteX1" fmla="*/ 35719 w 173831"/>
                  <a:gd name="connsiteY1" fmla="*/ 0 h 388079"/>
                  <a:gd name="connsiteX2" fmla="*/ 173831 w 173831"/>
                  <a:gd name="connsiteY2" fmla="*/ 388079 h 388079"/>
                  <a:gd name="connsiteX3" fmla="*/ 2381 w 173831"/>
                  <a:gd name="connsiteY3" fmla="*/ 340454 h 388079"/>
                  <a:gd name="connsiteX4" fmla="*/ 0 w 173831"/>
                  <a:gd name="connsiteY4" fmla="*/ 0 h 388079"/>
                  <a:gd name="connsiteX0" fmla="*/ 0 w 47624"/>
                  <a:gd name="connsiteY0" fmla="*/ 0 h 340454"/>
                  <a:gd name="connsiteX1" fmla="*/ 35719 w 47624"/>
                  <a:gd name="connsiteY1" fmla="*/ 0 h 340454"/>
                  <a:gd name="connsiteX2" fmla="*/ 47624 w 47624"/>
                  <a:gd name="connsiteY2" fmla="*/ 216629 h 340454"/>
                  <a:gd name="connsiteX3" fmla="*/ 2381 w 47624"/>
                  <a:gd name="connsiteY3" fmla="*/ 340454 h 340454"/>
                  <a:gd name="connsiteX4" fmla="*/ 0 w 47624"/>
                  <a:gd name="connsiteY4" fmla="*/ 0 h 340454"/>
                  <a:gd name="connsiteX0" fmla="*/ 0 w 59531"/>
                  <a:gd name="connsiteY0" fmla="*/ 0 h 340454"/>
                  <a:gd name="connsiteX1" fmla="*/ 35719 w 59531"/>
                  <a:gd name="connsiteY1" fmla="*/ 0 h 340454"/>
                  <a:gd name="connsiteX2" fmla="*/ 59531 w 59531"/>
                  <a:gd name="connsiteY2" fmla="*/ 316641 h 340454"/>
                  <a:gd name="connsiteX3" fmla="*/ 2381 w 59531"/>
                  <a:gd name="connsiteY3" fmla="*/ 340454 h 340454"/>
                  <a:gd name="connsiteX4" fmla="*/ 0 w 59531"/>
                  <a:gd name="connsiteY4" fmla="*/ 0 h 340454"/>
                  <a:gd name="connsiteX0" fmla="*/ 0 w 59532"/>
                  <a:gd name="connsiteY0" fmla="*/ 0 h 340454"/>
                  <a:gd name="connsiteX1" fmla="*/ 59532 w 59532"/>
                  <a:gd name="connsiteY1" fmla="*/ 35718 h 340454"/>
                  <a:gd name="connsiteX2" fmla="*/ 59531 w 59532"/>
                  <a:gd name="connsiteY2" fmla="*/ 316641 h 340454"/>
                  <a:gd name="connsiteX3" fmla="*/ 2381 w 59532"/>
                  <a:gd name="connsiteY3" fmla="*/ 340454 h 340454"/>
                  <a:gd name="connsiteX4" fmla="*/ 0 w 59532"/>
                  <a:gd name="connsiteY4" fmla="*/ 0 h 340454"/>
                  <a:gd name="connsiteX0" fmla="*/ 0 w 59532"/>
                  <a:gd name="connsiteY0" fmla="*/ 0 h 340454"/>
                  <a:gd name="connsiteX1" fmla="*/ 59532 w 59532"/>
                  <a:gd name="connsiteY1" fmla="*/ 35718 h 340454"/>
                  <a:gd name="connsiteX2" fmla="*/ 59531 w 59532"/>
                  <a:gd name="connsiteY2" fmla="*/ 316641 h 340454"/>
                  <a:gd name="connsiteX3" fmla="*/ 2381 w 59532"/>
                  <a:gd name="connsiteY3" fmla="*/ 340454 h 340454"/>
                  <a:gd name="connsiteX4" fmla="*/ 0 w 59532"/>
                  <a:gd name="connsiteY4" fmla="*/ 0 h 340454"/>
                  <a:gd name="connsiteX0" fmla="*/ 0 w 59532"/>
                  <a:gd name="connsiteY0" fmla="*/ 857 h 341311"/>
                  <a:gd name="connsiteX1" fmla="*/ 59532 w 59532"/>
                  <a:gd name="connsiteY1" fmla="*/ 36575 h 341311"/>
                  <a:gd name="connsiteX2" fmla="*/ 59531 w 59532"/>
                  <a:gd name="connsiteY2" fmla="*/ 317498 h 341311"/>
                  <a:gd name="connsiteX3" fmla="*/ 2381 w 59532"/>
                  <a:gd name="connsiteY3" fmla="*/ 341311 h 341311"/>
                  <a:gd name="connsiteX4" fmla="*/ 0 w 59532"/>
                  <a:gd name="connsiteY4" fmla="*/ 857 h 341311"/>
                  <a:gd name="connsiteX0" fmla="*/ 0 w 59532"/>
                  <a:gd name="connsiteY0" fmla="*/ 857 h 341412"/>
                  <a:gd name="connsiteX1" fmla="*/ 59532 w 59532"/>
                  <a:gd name="connsiteY1" fmla="*/ 36575 h 341412"/>
                  <a:gd name="connsiteX2" fmla="*/ 59531 w 59532"/>
                  <a:gd name="connsiteY2" fmla="*/ 317498 h 341412"/>
                  <a:gd name="connsiteX3" fmla="*/ 2381 w 59532"/>
                  <a:gd name="connsiteY3" fmla="*/ 341311 h 341412"/>
                  <a:gd name="connsiteX4" fmla="*/ 0 w 59532"/>
                  <a:gd name="connsiteY4" fmla="*/ 857 h 341412"/>
                  <a:gd name="connsiteX0" fmla="*/ 0 w 59532"/>
                  <a:gd name="connsiteY0" fmla="*/ 857 h 341811"/>
                  <a:gd name="connsiteX1" fmla="*/ 59532 w 59532"/>
                  <a:gd name="connsiteY1" fmla="*/ 36575 h 341811"/>
                  <a:gd name="connsiteX2" fmla="*/ 59531 w 59532"/>
                  <a:gd name="connsiteY2" fmla="*/ 317498 h 341811"/>
                  <a:gd name="connsiteX3" fmla="*/ 2381 w 59532"/>
                  <a:gd name="connsiteY3" fmla="*/ 341311 h 341811"/>
                  <a:gd name="connsiteX4" fmla="*/ 0 w 59532"/>
                  <a:gd name="connsiteY4" fmla="*/ 857 h 34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2" h="341811">
                    <a:moveTo>
                      <a:pt x="0" y="857"/>
                    </a:moveTo>
                    <a:cubicBezTo>
                      <a:pt x="17463" y="-1524"/>
                      <a:pt x="39688" y="-1524"/>
                      <a:pt x="59532" y="36575"/>
                    </a:cubicBezTo>
                    <a:cubicBezTo>
                      <a:pt x="59532" y="130216"/>
                      <a:pt x="59531" y="223857"/>
                      <a:pt x="59531" y="317498"/>
                    </a:cubicBezTo>
                    <a:cubicBezTo>
                      <a:pt x="33337" y="342105"/>
                      <a:pt x="30956" y="342898"/>
                      <a:pt x="2381" y="341311"/>
                    </a:cubicBezTo>
                    <a:cubicBezTo>
                      <a:pt x="1587" y="227826"/>
                      <a:pt x="794" y="114342"/>
                      <a:pt x="0" y="857"/>
                    </a:cubicBezTo>
                    <a:close/>
                  </a:path>
                </a:pathLst>
              </a:custGeom>
              <a:solidFill>
                <a:srgbClr val="B8BCBD"/>
              </a:solidFill>
              <a:ln>
                <a:solidFill>
                  <a:srgbClr val="B7B8BB"/>
                </a:solidFill>
              </a:ln>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31" name="矩形 2">
                <a:extLst>
                  <a:ext uri="{FF2B5EF4-FFF2-40B4-BE49-F238E27FC236}">
                    <a16:creationId xmlns:a16="http://schemas.microsoft.com/office/drawing/2014/main" id="{146BDACC-4C49-4785-97C0-BA2BF517A2B6}"/>
                  </a:ext>
                </a:extLst>
              </p:cNvPr>
              <p:cNvSpPr/>
              <p:nvPr/>
            </p:nvSpPr>
            <p:spPr>
              <a:xfrm>
                <a:off x="10542701" y="4393791"/>
                <a:ext cx="96153" cy="355669"/>
              </a:xfrm>
              <a:custGeom>
                <a:avLst/>
                <a:gdLst>
                  <a:gd name="connsiteX0" fmla="*/ 0 w 261938"/>
                  <a:gd name="connsiteY0" fmla="*/ 0 h 443775"/>
                  <a:gd name="connsiteX1" fmla="*/ 261938 w 261938"/>
                  <a:gd name="connsiteY1" fmla="*/ 0 h 443775"/>
                  <a:gd name="connsiteX2" fmla="*/ 261938 w 261938"/>
                  <a:gd name="connsiteY2" fmla="*/ 443775 h 443775"/>
                  <a:gd name="connsiteX3" fmla="*/ 0 w 261938"/>
                  <a:gd name="connsiteY3" fmla="*/ 443775 h 443775"/>
                  <a:gd name="connsiteX4" fmla="*/ 0 w 261938"/>
                  <a:gd name="connsiteY4" fmla="*/ 0 h 443775"/>
                  <a:gd name="connsiteX0" fmla="*/ 0 w 411957"/>
                  <a:gd name="connsiteY0" fmla="*/ 42863 h 443775"/>
                  <a:gd name="connsiteX1" fmla="*/ 411957 w 411957"/>
                  <a:gd name="connsiteY1" fmla="*/ 0 h 443775"/>
                  <a:gd name="connsiteX2" fmla="*/ 411957 w 411957"/>
                  <a:gd name="connsiteY2" fmla="*/ 443775 h 443775"/>
                  <a:gd name="connsiteX3" fmla="*/ 150019 w 411957"/>
                  <a:gd name="connsiteY3" fmla="*/ 443775 h 443775"/>
                  <a:gd name="connsiteX4" fmla="*/ 0 w 411957"/>
                  <a:gd name="connsiteY4" fmla="*/ 42863 h 443775"/>
                  <a:gd name="connsiteX0" fmla="*/ 0 w 411957"/>
                  <a:gd name="connsiteY0" fmla="*/ 42863 h 443775"/>
                  <a:gd name="connsiteX1" fmla="*/ 411957 w 411957"/>
                  <a:gd name="connsiteY1" fmla="*/ 0 h 443775"/>
                  <a:gd name="connsiteX2" fmla="*/ 411957 w 411957"/>
                  <a:gd name="connsiteY2" fmla="*/ 443775 h 443775"/>
                  <a:gd name="connsiteX3" fmla="*/ 4763 w 411957"/>
                  <a:gd name="connsiteY3" fmla="*/ 398532 h 443775"/>
                  <a:gd name="connsiteX4" fmla="*/ 0 w 411957"/>
                  <a:gd name="connsiteY4" fmla="*/ 42863 h 443775"/>
                  <a:gd name="connsiteX0" fmla="*/ 0 w 411957"/>
                  <a:gd name="connsiteY0" fmla="*/ 0 h 400912"/>
                  <a:gd name="connsiteX1" fmla="*/ 69057 w 411957"/>
                  <a:gd name="connsiteY1" fmla="*/ 100012 h 400912"/>
                  <a:gd name="connsiteX2" fmla="*/ 411957 w 411957"/>
                  <a:gd name="connsiteY2" fmla="*/ 400912 h 400912"/>
                  <a:gd name="connsiteX3" fmla="*/ 4763 w 411957"/>
                  <a:gd name="connsiteY3" fmla="*/ 355669 h 400912"/>
                  <a:gd name="connsiteX4" fmla="*/ 0 w 411957"/>
                  <a:gd name="connsiteY4" fmla="*/ 0 h 400912"/>
                  <a:gd name="connsiteX0" fmla="*/ 0 w 411957"/>
                  <a:gd name="connsiteY0" fmla="*/ 0 h 400912"/>
                  <a:gd name="connsiteX1" fmla="*/ 45244 w 411957"/>
                  <a:gd name="connsiteY1" fmla="*/ 7143 h 400912"/>
                  <a:gd name="connsiteX2" fmla="*/ 411957 w 411957"/>
                  <a:gd name="connsiteY2" fmla="*/ 400912 h 400912"/>
                  <a:gd name="connsiteX3" fmla="*/ 4763 w 411957"/>
                  <a:gd name="connsiteY3" fmla="*/ 355669 h 400912"/>
                  <a:gd name="connsiteX4" fmla="*/ 0 w 411957"/>
                  <a:gd name="connsiteY4" fmla="*/ 0 h 400912"/>
                  <a:gd name="connsiteX0" fmla="*/ 0 w 47626"/>
                  <a:gd name="connsiteY0" fmla="*/ 0 h 355669"/>
                  <a:gd name="connsiteX1" fmla="*/ 45244 w 47626"/>
                  <a:gd name="connsiteY1" fmla="*/ 7143 h 355669"/>
                  <a:gd name="connsiteX2" fmla="*/ 47626 w 47626"/>
                  <a:gd name="connsiteY2" fmla="*/ 315187 h 355669"/>
                  <a:gd name="connsiteX3" fmla="*/ 4763 w 47626"/>
                  <a:gd name="connsiteY3" fmla="*/ 355669 h 355669"/>
                  <a:gd name="connsiteX4" fmla="*/ 0 w 47626"/>
                  <a:gd name="connsiteY4" fmla="*/ 0 h 355669"/>
                  <a:gd name="connsiteX0" fmla="*/ 0 w 50007"/>
                  <a:gd name="connsiteY0" fmla="*/ 0 h 355669"/>
                  <a:gd name="connsiteX1" fmla="*/ 45244 w 50007"/>
                  <a:gd name="connsiteY1" fmla="*/ 7143 h 355669"/>
                  <a:gd name="connsiteX2" fmla="*/ 50007 w 50007"/>
                  <a:gd name="connsiteY2" fmla="*/ 355669 h 355669"/>
                  <a:gd name="connsiteX3" fmla="*/ 4763 w 50007"/>
                  <a:gd name="connsiteY3" fmla="*/ 355669 h 355669"/>
                  <a:gd name="connsiteX4" fmla="*/ 0 w 50007"/>
                  <a:gd name="connsiteY4" fmla="*/ 0 h 355669"/>
                  <a:gd name="connsiteX0" fmla="*/ 32303 w 82310"/>
                  <a:gd name="connsiteY0" fmla="*/ 0 h 355669"/>
                  <a:gd name="connsiteX1" fmla="*/ 77547 w 82310"/>
                  <a:gd name="connsiteY1" fmla="*/ 7143 h 355669"/>
                  <a:gd name="connsiteX2" fmla="*/ 82310 w 82310"/>
                  <a:gd name="connsiteY2" fmla="*/ 355669 h 355669"/>
                  <a:gd name="connsiteX3" fmla="*/ 37066 w 82310"/>
                  <a:gd name="connsiteY3" fmla="*/ 355669 h 355669"/>
                  <a:gd name="connsiteX4" fmla="*/ 32303 w 82310"/>
                  <a:gd name="connsiteY4" fmla="*/ 0 h 355669"/>
                  <a:gd name="connsiteX0" fmla="*/ 44195 w 94202"/>
                  <a:gd name="connsiteY0" fmla="*/ 0 h 355669"/>
                  <a:gd name="connsiteX1" fmla="*/ 89439 w 94202"/>
                  <a:gd name="connsiteY1" fmla="*/ 7143 h 355669"/>
                  <a:gd name="connsiteX2" fmla="*/ 94202 w 94202"/>
                  <a:gd name="connsiteY2" fmla="*/ 355669 h 355669"/>
                  <a:gd name="connsiteX3" fmla="*/ 48958 w 94202"/>
                  <a:gd name="connsiteY3" fmla="*/ 355669 h 355669"/>
                  <a:gd name="connsiteX4" fmla="*/ 44195 w 94202"/>
                  <a:gd name="connsiteY4" fmla="*/ 0 h 355669"/>
                  <a:gd name="connsiteX0" fmla="*/ 39237 w 89244"/>
                  <a:gd name="connsiteY0" fmla="*/ 0 h 355669"/>
                  <a:gd name="connsiteX1" fmla="*/ 84481 w 89244"/>
                  <a:gd name="connsiteY1" fmla="*/ 7143 h 355669"/>
                  <a:gd name="connsiteX2" fmla="*/ 89244 w 89244"/>
                  <a:gd name="connsiteY2" fmla="*/ 355669 h 355669"/>
                  <a:gd name="connsiteX3" fmla="*/ 44000 w 89244"/>
                  <a:gd name="connsiteY3" fmla="*/ 355669 h 355669"/>
                  <a:gd name="connsiteX4" fmla="*/ 39237 w 89244"/>
                  <a:gd name="connsiteY4" fmla="*/ 0 h 355669"/>
                  <a:gd name="connsiteX0" fmla="*/ 43300 w 93307"/>
                  <a:gd name="connsiteY0" fmla="*/ 0 h 355669"/>
                  <a:gd name="connsiteX1" fmla="*/ 88544 w 93307"/>
                  <a:gd name="connsiteY1" fmla="*/ 7143 h 355669"/>
                  <a:gd name="connsiteX2" fmla="*/ 93307 w 93307"/>
                  <a:gd name="connsiteY2" fmla="*/ 355669 h 355669"/>
                  <a:gd name="connsiteX3" fmla="*/ 48063 w 93307"/>
                  <a:gd name="connsiteY3" fmla="*/ 355669 h 355669"/>
                  <a:gd name="connsiteX4" fmla="*/ 43300 w 93307"/>
                  <a:gd name="connsiteY4" fmla="*/ 0 h 355669"/>
                  <a:gd name="connsiteX0" fmla="*/ 46146 w 96153"/>
                  <a:gd name="connsiteY0" fmla="*/ 0 h 355669"/>
                  <a:gd name="connsiteX1" fmla="*/ 91390 w 96153"/>
                  <a:gd name="connsiteY1" fmla="*/ 7143 h 355669"/>
                  <a:gd name="connsiteX2" fmla="*/ 96153 w 96153"/>
                  <a:gd name="connsiteY2" fmla="*/ 355669 h 355669"/>
                  <a:gd name="connsiteX3" fmla="*/ 50909 w 96153"/>
                  <a:gd name="connsiteY3" fmla="*/ 355669 h 355669"/>
                  <a:gd name="connsiteX4" fmla="*/ 46146 w 96153"/>
                  <a:gd name="connsiteY4" fmla="*/ 0 h 35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53" h="355669">
                    <a:moveTo>
                      <a:pt x="46146" y="0"/>
                    </a:moveTo>
                    <a:lnTo>
                      <a:pt x="91390" y="7143"/>
                    </a:lnTo>
                    <a:cubicBezTo>
                      <a:pt x="92978" y="123318"/>
                      <a:pt x="94565" y="239494"/>
                      <a:pt x="96153" y="355669"/>
                    </a:cubicBezTo>
                    <a:lnTo>
                      <a:pt x="50909" y="355669"/>
                    </a:lnTo>
                    <a:cubicBezTo>
                      <a:pt x="-7829" y="296644"/>
                      <a:pt x="-23703" y="47119"/>
                      <a:pt x="46146" y="0"/>
                    </a:cubicBezTo>
                    <a:close/>
                  </a:path>
                </a:pathLst>
              </a:custGeom>
              <a:solidFill>
                <a:schemeClr val="bg1"/>
              </a:solidFill>
              <a:ln>
                <a:solidFill>
                  <a:srgbClr val="B7B8BB"/>
                </a:solidFill>
              </a:ln>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grpSp>
      <p:sp>
        <p:nvSpPr>
          <p:cNvPr id="39" name="文本框 55">
            <a:extLst>
              <a:ext uri="{FF2B5EF4-FFF2-40B4-BE49-F238E27FC236}">
                <a16:creationId xmlns:a16="http://schemas.microsoft.com/office/drawing/2014/main" id="{2E3525FD-B30B-4FF4-AB7C-3CCC42C8253D}"/>
              </a:ext>
            </a:extLst>
          </p:cNvPr>
          <p:cNvSpPr>
            <a:spLocks noChangeArrowheads="1"/>
          </p:cNvSpPr>
          <p:nvPr/>
        </p:nvSpPr>
        <p:spPr bwMode="auto">
          <a:xfrm>
            <a:off x="6198916" y="2274846"/>
            <a:ext cx="36836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r>
              <a:rPr lang="en-US" altLang="zh-CN" sz="4000" dirty="0">
                <a:solidFill>
                  <a:schemeClr val="bg1"/>
                </a:solidFill>
                <a:latin typeface="Montserrat" panose="00000500000000000000" pitchFamily="2" charset="0"/>
                <a:ea typeface="+mn-ea"/>
                <a:cs typeface="+mn-ea"/>
                <a:sym typeface="+mn-lt"/>
              </a:rPr>
              <a:t>Common Cloud Services:</a:t>
            </a:r>
            <a:endParaRPr lang="zh-CN" altLang="en-US" sz="4000" dirty="0">
              <a:solidFill>
                <a:schemeClr val="bg1"/>
              </a:solidFill>
              <a:latin typeface="Montserrat" panose="00000500000000000000" pitchFamily="2" charset="0"/>
              <a:ea typeface="+mn-ea"/>
              <a:cs typeface="+mn-ea"/>
              <a:sym typeface="+mn-lt"/>
            </a:endParaRPr>
          </a:p>
        </p:txBody>
      </p:sp>
    </p:spTree>
    <p:extLst>
      <p:ext uri="{BB962C8B-B14F-4D97-AF65-F5344CB8AC3E}">
        <p14:creationId xmlns:p14="http://schemas.microsoft.com/office/powerpoint/2010/main" val="15210669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3">
            <a:extLst>
              <a:ext uri="{FF2B5EF4-FFF2-40B4-BE49-F238E27FC236}">
                <a16:creationId xmlns:a16="http://schemas.microsoft.com/office/drawing/2014/main" id="{0E0DABC6-46B2-4137-A927-180FCF9998F5}"/>
              </a:ext>
            </a:extLst>
          </p:cNvPr>
          <p:cNvSpPr/>
          <p:nvPr/>
        </p:nvSpPr>
        <p:spPr>
          <a:xfrm rot="2700000">
            <a:off x="891518" y="2917703"/>
            <a:ext cx="8564501" cy="5621275"/>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ontserrat" panose="00000500000000000000" pitchFamily="2" charset="0"/>
              <a:cs typeface="+mn-ea"/>
              <a:sym typeface="+mn-lt"/>
            </a:endParaRPr>
          </a:p>
        </p:txBody>
      </p:sp>
      <p:sp>
        <p:nvSpPr>
          <p:cNvPr id="5" name="文本框 55">
            <a:extLst>
              <a:ext uri="{FF2B5EF4-FFF2-40B4-BE49-F238E27FC236}">
                <a16:creationId xmlns:a16="http://schemas.microsoft.com/office/drawing/2014/main" id="{FFE975BD-7799-4BA0-9577-4D236DE8ED47}"/>
              </a:ext>
            </a:extLst>
          </p:cNvPr>
          <p:cNvSpPr>
            <a:spLocks noChangeArrowheads="1"/>
          </p:cNvSpPr>
          <p:nvPr/>
        </p:nvSpPr>
        <p:spPr bwMode="auto">
          <a:xfrm>
            <a:off x="5583332" y="1779546"/>
            <a:ext cx="52370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buFont typeface="Arial" pitchFamily="34" charset="0"/>
              <a:buChar char="•"/>
            </a:pPr>
            <a:r>
              <a:rPr lang="en-US" altLang="zh-CN" sz="4000" dirty="0">
                <a:solidFill>
                  <a:schemeClr val="bg1"/>
                </a:solidFill>
                <a:ea typeface="+mn-ea"/>
                <a:cs typeface="Arial" pitchFamily="34" charset="0"/>
                <a:sym typeface="+mn-lt"/>
              </a:rPr>
              <a:t>Cloud Storage</a:t>
            </a:r>
          </a:p>
          <a:p>
            <a:pPr>
              <a:buFont typeface="Arial" pitchFamily="34" charset="0"/>
              <a:buChar char="•"/>
            </a:pPr>
            <a:r>
              <a:rPr lang="en-US" altLang="zh-CN" sz="4000" dirty="0">
                <a:solidFill>
                  <a:schemeClr val="bg1"/>
                </a:solidFill>
                <a:ea typeface="+mn-ea"/>
                <a:cs typeface="Arial" pitchFamily="34" charset="0"/>
                <a:sym typeface="+mn-lt"/>
              </a:rPr>
              <a:t>Compute Services</a:t>
            </a:r>
          </a:p>
          <a:p>
            <a:pPr>
              <a:buFont typeface="Arial" pitchFamily="34" charset="0"/>
              <a:buChar char="•"/>
            </a:pPr>
            <a:r>
              <a:rPr lang="en-US" altLang="zh-CN" sz="4000" dirty="0">
                <a:solidFill>
                  <a:schemeClr val="bg1"/>
                </a:solidFill>
                <a:ea typeface="+mn-ea"/>
                <a:cs typeface="Arial" pitchFamily="34" charset="0"/>
                <a:sym typeface="+mn-lt"/>
              </a:rPr>
              <a:t>Databases</a:t>
            </a:r>
          </a:p>
          <a:p>
            <a:pPr>
              <a:buFont typeface="Arial" pitchFamily="34" charset="0"/>
              <a:buChar char="•"/>
            </a:pPr>
            <a:r>
              <a:rPr lang="en-US" altLang="zh-CN" sz="4000" dirty="0">
                <a:solidFill>
                  <a:schemeClr val="bg1"/>
                </a:solidFill>
                <a:ea typeface="+mn-ea"/>
                <a:cs typeface="Arial" pitchFamily="34" charset="0"/>
                <a:sym typeface="+mn-lt"/>
              </a:rPr>
              <a:t>Content Delivery</a:t>
            </a:r>
          </a:p>
          <a:p>
            <a:pPr>
              <a:buFont typeface="Arial" pitchFamily="34" charset="0"/>
              <a:buChar char="•"/>
            </a:pPr>
            <a:r>
              <a:rPr lang="en-US" altLang="zh-CN" sz="4000" dirty="0">
                <a:solidFill>
                  <a:schemeClr val="bg1"/>
                </a:solidFill>
                <a:ea typeface="+mn-ea"/>
                <a:cs typeface="Arial" pitchFamily="34" charset="0"/>
                <a:sym typeface="+mn-lt"/>
              </a:rPr>
              <a:t>Machine Learning and AI</a:t>
            </a:r>
            <a:endParaRPr lang="zh-CN" altLang="en-US" sz="4000" dirty="0">
              <a:solidFill>
                <a:schemeClr val="bg1"/>
              </a:solidFill>
              <a:ea typeface="+mn-ea"/>
              <a:cs typeface="Arial" pitchFamily="34" charset="0"/>
              <a:sym typeface="+mn-lt"/>
            </a:endParaRPr>
          </a:p>
        </p:txBody>
      </p:sp>
      <p:pic>
        <p:nvPicPr>
          <p:cNvPr id="3" name="図 1">
            <a:extLst>
              <a:ext uri="{FF2B5EF4-FFF2-40B4-BE49-F238E27FC236}">
                <a16:creationId xmlns:a16="http://schemas.microsoft.com/office/drawing/2014/main" id="{9C2C9E92-964D-41EE-906E-DB384643A83F}"/>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411104" y="518523"/>
            <a:ext cx="2762129" cy="5643155"/>
          </a:xfrm>
          <a:prstGeom prst="rect">
            <a:avLst/>
          </a:prstGeom>
          <a:effectLst/>
        </p:spPr>
      </p:pic>
    </p:spTree>
    <p:extLst>
      <p:ext uri="{BB962C8B-B14F-4D97-AF65-F5344CB8AC3E}">
        <p14:creationId xmlns:p14="http://schemas.microsoft.com/office/powerpoint/2010/main" val="1334129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CA150F4F-8005-4AC1-81C1-A88C82E2131C}"/>
              </a:ext>
            </a:extLst>
          </p:cNvPr>
          <p:cNvGrpSpPr/>
          <p:nvPr/>
        </p:nvGrpSpPr>
        <p:grpSpPr>
          <a:xfrm>
            <a:off x="2505382" y="1474944"/>
            <a:ext cx="1101384" cy="1149903"/>
            <a:chOff x="2835582" y="1638024"/>
            <a:chExt cx="1101384" cy="1149903"/>
          </a:xfrm>
        </p:grpSpPr>
        <p:sp>
          <p:nvSpPr>
            <p:cNvPr id="3" name="平行四边形 13">
              <a:extLst>
                <a:ext uri="{FF2B5EF4-FFF2-40B4-BE49-F238E27FC236}">
                  <a16:creationId xmlns:a16="http://schemas.microsoft.com/office/drawing/2014/main" id="{565F2624-E4A2-4EB7-8568-1130B5F6F7B4}"/>
                </a:ext>
              </a:extLst>
            </p:cNvPr>
            <p:cNvSpPr>
              <a:spLocks noChangeArrowheads="1"/>
            </p:cNvSpPr>
            <p:nvPr/>
          </p:nvSpPr>
          <p:spPr bwMode="auto">
            <a:xfrm rot="10800000">
              <a:off x="2835582" y="1638024"/>
              <a:ext cx="1101384" cy="574951"/>
            </a:xfrm>
            <a:prstGeom prst="parallelogram">
              <a:avLst>
                <a:gd name="adj" fmla="val 148251"/>
              </a:avLst>
            </a:prstGeom>
            <a:gradFill rotWithShape="1">
              <a:gsLst>
                <a:gs pos="0">
                  <a:schemeClr val="accent1">
                    <a:lumMod val="50000"/>
                  </a:schemeClr>
                </a:gs>
                <a:gs pos="26999">
                  <a:schemeClr val="accent1">
                    <a:lumMod val="75000"/>
                  </a:schemeClr>
                </a:gs>
                <a:gs pos="59000">
                  <a:schemeClr val="accent1">
                    <a:lumMod val="60000"/>
                    <a:lumOff val="40000"/>
                  </a:schemeClr>
                </a:gs>
                <a:gs pos="79999">
                  <a:schemeClr val="accent1">
                    <a:lumMod val="40000"/>
                    <a:lumOff val="60000"/>
                  </a:schemeClr>
                </a:gs>
                <a:gs pos="100000">
                  <a:schemeClr val="accent1">
                    <a:lumMod val="20000"/>
                    <a:lumOff val="80000"/>
                  </a:schemeClr>
                </a:gs>
              </a:gsLst>
              <a:path path="rect">
                <a:fillToRect t="100000" r="100000"/>
              </a:path>
            </a:gradFill>
            <a:ln w="3175" cap="flat" cmpd="sng">
              <a:solidFill>
                <a:schemeClr val="bg1"/>
              </a:solidFill>
              <a:bevel/>
              <a:headEnd/>
              <a:tailEnd/>
            </a:ln>
          </p:spPr>
          <p:txBody>
            <a:bodyPr anchor="ctr"/>
            <a:lstStyle/>
            <a:p>
              <a:pPr algn="ctr"/>
              <a:endParaRPr lang="zh-CN" altLang="zh-CN" dirty="0">
                <a:solidFill>
                  <a:srgbClr val="FFFFFF"/>
                </a:solidFill>
                <a:latin typeface="Montserrat" panose="00000500000000000000" pitchFamily="2" charset="0"/>
                <a:cs typeface="+mn-ea"/>
                <a:sym typeface="+mn-lt"/>
              </a:endParaRPr>
            </a:p>
          </p:txBody>
        </p:sp>
        <p:sp>
          <p:nvSpPr>
            <p:cNvPr id="5" name="平行四边形 13">
              <a:extLst>
                <a:ext uri="{FF2B5EF4-FFF2-40B4-BE49-F238E27FC236}">
                  <a16:creationId xmlns:a16="http://schemas.microsoft.com/office/drawing/2014/main" id="{23385E7D-ED43-4765-8EE0-30B858702649}"/>
                </a:ext>
              </a:extLst>
            </p:cNvPr>
            <p:cNvSpPr>
              <a:spLocks noChangeArrowheads="1"/>
            </p:cNvSpPr>
            <p:nvPr/>
          </p:nvSpPr>
          <p:spPr bwMode="auto">
            <a:xfrm rot="10800000" flipV="1">
              <a:off x="2835582" y="2212976"/>
              <a:ext cx="1101384" cy="574951"/>
            </a:xfrm>
            <a:prstGeom prst="parallelogram">
              <a:avLst>
                <a:gd name="adj" fmla="val 148251"/>
              </a:avLst>
            </a:prstGeom>
            <a:gradFill rotWithShape="1">
              <a:gsLst>
                <a:gs pos="0">
                  <a:schemeClr val="accent1">
                    <a:lumMod val="50000"/>
                  </a:schemeClr>
                </a:gs>
                <a:gs pos="26999">
                  <a:schemeClr val="accent1">
                    <a:lumMod val="75000"/>
                  </a:schemeClr>
                </a:gs>
                <a:gs pos="59000">
                  <a:schemeClr val="accent1">
                    <a:lumMod val="60000"/>
                    <a:lumOff val="40000"/>
                  </a:schemeClr>
                </a:gs>
                <a:gs pos="79999">
                  <a:schemeClr val="accent1">
                    <a:lumMod val="40000"/>
                    <a:lumOff val="60000"/>
                  </a:schemeClr>
                </a:gs>
                <a:gs pos="100000">
                  <a:schemeClr val="accent1">
                    <a:lumMod val="20000"/>
                    <a:lumOff val="80000"/>
                  </a:schemeClr>
                </a:gs>
              </a:gsLst>
              <a:path path="rect">
                <a:fillToRect t="100000" r="100000"/>
              </a:path>
            </a:gradFill>
            <a:ln w="3175" cap="flat" cmpd="sng">
              <a:solidFill>
                <a:schemeClr val="bg1"/>
              </a:solidFill>
              <a:bevel/>
              <a:headEnd/>
              <a:tailEnd/>
            </a:ln>
          </p:spPr>
          <p:txBody>
            <a:bodyPr anchor="ctr"/>
            <a:lstStyle/>
            <a:p>
              <a:pPr algn="ctr"/>
              <a:endParaRPr lang="zh-CN" altLang="zh-CN" dirty="0">
                <a:solidFill>
                  <a:srgbClr val="FFFFFF"/>
                </a:solidFill>
                <a:latin typeface="Montserrat" panose="00000500000000000000" pitchFamily="2" charset="0"/>
                <a:cs typeface="+mn-ea"/>
                <a:sym typeface="+mn-lt"/>
              </a:endParaRPr>
            </a:p>
          </p:txBody>
        </p:sp>
      </p:grpSp>
      <p:grpSp>
        <p:nvGrpSpPr>
          <p:cNvPr id="8" name="组合 7">
            <a:extLst>
              <a:ext uri="{FF2B5EF4-FFF2-40B4-BE49-F238E27FC236}">
                <a16:creationId xmlns:a16="http://schemas.microsoft.com/office/drawing/2014/main" id="{E640B268-043C-45E9-949C-28277193F78D}"/>
              </a:ext>
            </a:extLst>
          </p:cNvPr>
          <p:cNvGrpSpPr/>
          <p:nvPr/>
        </p:nvGrpSpPr>
        <p:grpSpPr>
          <a:xfrm flipH="1">
            <a:off x="8601382" y="3962124"/>
            <a:ext cx="1101384" cy="1149903"/>
            <a:chOff x="6874182" y="3543024"/>
            <a:chExt cx="1101384" cy="1149903"/>
          </a:xfrm>
        </p:grpSpPr>
        <p:sp>
          <p:nvSpPr>
            <p:cNvPr id="6" name="平行四边形 13">
              <a:extLst>
                <a:ext uri="{FF2B5EF4-FFF2-40B4-BE49-F238E27FC236}">
                  <a16:creationId xmlns:a16="http://schemas.microsoft.com/office/drawing/2014/main" id="{DF122339-E806-4A17-88A6-26D8B381E4F7}"/>
                </a:ext>
              </a:extLst>
            </p:cNvPr>
            <p:cNvSpPr>
              <a:spLocks noChangeArrowheads="1"/>
            </p:cNvSpPr>
            <p:nvPr/>
          </p:nvSpPr>
          <p:spPr bwMode="auto">
            <a:xfrm rot="10800000">
              <a:off x="6874182" y="3543024"/>
              <a:ext cx="1101384" cy="574951"/>
            </a:xfrm>
            <a:prstGeom prst="parallelogram">
              <a:avLst>
                <a:gd name="adj" fmla="val 148251"/>
              </a:avLst>
            </a:prstGeom>
            <a:gradFill rotWithShape="1">
              <a:gsLst>
                <a:gs pos="0">
                  <a:schemeClr val="accent1">
                    <a:lumMod val="50000"/>
                  </a:schemeClr>
                </a:gs>
                <a:gs pos="26999">
                  <a:schemeClr val="accent1">
                    <a:lumMod val="75000"/>
                  </a:schemeClr>
                </a:gs>
                <a:gs pos="59000">
                  <a:schemeClr val="accent1">
                    <a:lumMod val="60000"/>
                    <a:lumOff val="40000"/>
                  </a:schemeClr>
                </a:gs>
                <a:gs pos="79999">
                  <a:schemeClr val="accent1">
                    <a:lumMod val="40000"/>
                    <a:lumOff val="60000"/>
                  </a:schemeClr>
                </a:gs>
                <a:gs pos="100000">
                  <a:schemeClr val="accent1">
                    <a:lumMod val="20000"/>
                    <a:lumOff val="80000"/>
                  </a:schemeClr>
                </a:gs>
              </a:gsLst>
              <a:path path="rect">
                <a:fillToRect t="100000" r="100000"/>
              </a:path>
            </a:gradFill>
            <a:ln w="3175" cap="flat" cmpd="sng">
              <a:solidFill>
                <a:schemeClr val="bg1"/>
              </a:solidFill>
              <a:bevel/>
              <a:headEnd/>
              <a:tailEnd/>
            </a:ln>
          </p:spPr>
          <p:txBody>
            <a:bodyPr anchor="ctr"/>
            <a:lstStyle/>
            <a:p>
              <a:pPr algn="ctr"/>
              <a:endParaRPr lang="zh-CN" altLang="zh-CN" dirty="0">
                <a:solidFill>
                  <a:srgbClr val="FFFFFF"/>
                </a:solidFill>
                <a:latin typeface="Montserrat" panose="00000500000000000000" pitchFamily="2" charset="0"/>
                <a:cs typeface="+mn-ea"/>
                <a:sym typeface="+mn-lt"/>
              </a:endParaRPr>
            </a:p>
          </p:txBody>
        </p:sp>
        <p:sp>
          <p:nvSpPr>
            <p:cNvPr id="7" name="平行四边形 13">
              <a:extLst>
                <a:ext uri="{FF2B5EF4-FFF2-40B4-BE49-F238E27FC236}">
                  <a16:creationId xmlns:a16="http://schemas.microsoft.com/office/drawing/2014/main" id="{29B7BE21-7FDB-4E24-AC23-972A33257415}"/>
                </a:ext>
              </a:extLst>
            </p:cNvPr>
            <p:cNvSpPr>
              <a:spLocks noChangeArrowheads="1"/>
            </p:cNvSpPr>
            <p:nvPr/>
          </p:nvSpPr>
          <p:spPr bwMode="auto">
            <a:xfrm rot="10800000" flipV="1">
              <a:off x="6874182" y="4117976"/>
              <a:ext cx="1101384" cy="574951"/>
            </a:xfrm>
            <a:prstGeom prst="parallelogram">
              <a:avLst>
                <a:gd name="adj" fmla="val 148251"/>
              </a:avLst>
            </a:prstGeom>
            <a:gradFill rotWithShape="1">
              <a:gsLst>
                <a:gs pos="0">
                  <a:schemeClr val="accent1">
                    <a:lumMod val="50000"/>
                  </a:schemeClr>
                </a:gs>
                <a:gs pos="26999">
                  <a:schemeClr val="accent1">
                    <a:lumMod val="75000"/>
                  </a:schemeClr>
                </a:gs>
                <a:gs pos="59000">
                  <a:schemeClr val="accent1">
                    <a:lumMod val="60000"/>
                    <a:lumOff val="40000"/>
                  </a:schemeClr>
                </a:gs>
                <a:gs pos="79999">
                  <a:schemeClr val="accent1">
                    <a:lumMod val="40000"/>
                    <a:lumOff val="60000"/>
                  </a:schemeClr>
                </a:gs>
                <a:gs pos="100000">
                  <a:schemeClr val="accent1">
                    <a:lumMod val="20000"/>
                    <a:lumOff val="80000"/>
                  </a:schemeClr>
                </a:gs>
              </a:gsLst>
              <a:path path="rect">
                <a:fillToRect t="100000" r="100000"/>
              </a:path>
            </a:gradFill>
            <a:ln w="3175" cap="flat" cmpd="sng">
              <a:solidFill>
                <a:schemeClr val="bg1"/>
              </a:solidFill>
              <a:bevel/>
              <a:headEnd/>
              <a:tailEnd/>
            </a:ln>
          </p:spPr>
          <p:txBody>
            <a:bodyPr anchor="ctr"/>
            <a:lstStyle/>
            <a:p>
              <a:pPr algn="ctr"/>
              <a:endParaRPr lang="zh-CN" altLang="zh-CN" dirty="0">
                <a:solidFill>
                  <a:srgbClr val="FFFFFF"/>
                </a:solidFill>
                <a:latin typeface="Montserrat" panose="00000500000000000000" pitchFamily="2" charset="0"/>
                <a:cs typeface="+mn-ea"/>
                <a:sym typeface="+mn-lt"/>
              </a:endParaRPr>
            </a:p>
          </p:txBody>
        </p:sp>
      </p:grpSp>
      <p:grpSp>
        <p:nvGrpSpPr>
          <p:cNvPr id="10" name="组合 9">
            <a:extLst>
              <a:ext uri="{FF2B5EF4-FFF2-40B4-BE49-F238E27FC236}">
                <a16:creationId xmlns:a16="http://schemas.microsoft.com/office/drawing/2014/main" id="{78FDE367-6E95-41DC-BE06-88A6DBD92C6E}"/>
              </a:ext>
            </a:extLst>
          </p:cNvPr>
          <p:cNvGrpSpPr>
            <a:grpSpLocks/>
          </p:cNvGrpSpPr>
          <p:nvPr/>
        </p:nvGrpSpPr>
        <p:grpSpPr bwMode="auto">
          <a:xfrm>
            <a:off x="4101214" y="1474944"/>
            <a:ext cx="5893685" cy="1825706"/>
            <a:chOff x="28573" y="483928"/>
            <a:chExt cx="4420135" cy="1370252"/>
          </a:xfrm>
        </p:grpSpPr>
        <p:sp>
          <p:nvSpPr>
            <p:cNvPr id="11" name="矩形 55">
              <a:extLst>
                <a:ext uri="{FF2B5EF4-FFF2-40B4-BE49-F238E27FC236}">
                  <a16:creationId xmlns:a16="http://schemas.microsoft.com/office/drawing/2014/main" id="{696F97F0-8AC7-4066-BE19-A124D18B309A}"/>
                </a:ext>
              </a:extLst>
            </p:cNvPr>
            <p:cNvSpPr>
              <a:spLocks noChangeArrowheads="1"/>
            </p:cNvSpPr>
            <p:nvPr/>
          </p:nvSpPr>
          <p:spPr bwMode="auto">
            <a:xfrm>
              <a:off x="114296" y="1137658"/>
              <a:ext cx="4334412" cy="71652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nSpc>
                  <a:spcPct val="120000"/>
                </a:lnSpc>
              </a:pPr>
              <a:r>
                <a:rPr lang="en-US" sz="1600" dirty="0"/>
                <a:t>Services like Amazon S3, Google Cloud Storage, and Microsoft Azure Blob Storage provide scalable and secure data storage.</a:t>
              </a:r>
              <a:endParaRPr lang="zh-CN" altLang="en-US" sz="1600" dirty="0">
                <a:solidFill>
                  <a:schemeClr val="bg1"/>
                </a:solidFill>
                <a:latin typeface="Montserrat" panose="00000500000000000000" pitchFamily="2" charset="0"/>
                <a:ea typeface="+mn-ea"/>
                <a:cs typeface="+mn-ea"/>
                <a:sym typeface="+mn-lt"/>
              </a:endParaRPr>
            </a:p>
          </p:txBody>
        </p:sp>
        <p:sp>
          <p:nvSpPr>
            <p:cNvPr id="12" name="文本框 55">
              <a:extLst>
                <a:ext uri="{FF2B5EF4-FFF2-40B4-BE49-F238E27FC236}">
                  <a16:creationId xmlns:a16="http://schemas.microsoft.com/office/drawing/2014/main" id="{C8BD3D67-72DD-4706-A296-4DCB0AD3FB8F}"/>
                </a:ext>
              </a:extLst>
            </p:cNvPr>
            <p:cNvSpPr>
              <a:spLocks noChangeArrowheads="1"/>
            </p:cNvSpPr>
            <p:nvPr/>
          </p:nvSpPr>
          <p:spPr bwMode="auto">
            <a:xfrm>
              <a:off x="28573" y="483928"/>
              <a:ext cx="2596150" cy="3926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r>
                <a:rPr lang="en-US" sz="2800" b="1" dirty="0">
                  <a:solidFill>
                    <a:schemeClr val="bg1"/>
                  </a:solidFill>
                </a:rPr>
                <a:t>Cloud Storage</a:t>
              </a:r>
              <a:endParaRPr lang="zh-CN" altLang="en-US" sz="2800" dirty="0">
                <a:solidFill>
                  <a:schemeClr val="bg1"/>
                </a:solidFill>
                <a:latin typeface="Montserrat" panose="00000500000000000000" pitchFamily="2" charset="0"/>
                <a:ea typeface="+mn-ea"/>
                <a:cs typeface="+mn-ea"/>
                <a:sym typeface="+mn-lt"/>
              </a:endParaRPr>
            </a:p>
          </p:txBody>
        </p:sp>
      </p:grpSp>
      <p:grpSp>
        <p:nvGrpSpPr>
          <p:cNvPr id="13" name="组合 12">
            <a:extLst>
              <a:ext uri="{FF2B5EF4-FFF2-40B4-BE49-F238E27FC236}">
                <a16:creationId xmlns:a16="http://schemas.microsoft.com/office/drawing/2014/main" id="{5AA83022-7AD0-4FA5-BD6C-6932805EF927}"/>
              </a:ext>
            </a:extLst>
          </p:cNvPr>
          <p:cNvGrpSpPr>
            <a:grpSpLocks/>
          </p:cNvGrpSpPr>
          <p:nvPr/>
        </p:nvGrpSpPr>
        <p:grpSpPr bwMode="auto">
          <a:xfrm>
            <a:off x="2664385" y="4119700"/>
            <a:ext cx="5779385" cy="1734822"/>
            <a:chOff x="-134644" y="326654"/>
            <a:chExt cx="4334412" cy="1302041"/>
          </a:xfrm>
        </p:grpSpPr>
        <p:sp>
          <p:nvSpPr>
            <p:cNvPr id="14" name="矩形 55">
              <a:extLst>
                <a:ext uri="{FF2B5EF4-FFF2-40B4-BE49-F238E27FC236}">
                  <a16:creationId xmlns:a16="http://schemas.microsoft.com/office/drawing/2014/main" id="{B19D3900-FDDA-4F4C-B31F-542ADDD30C27}"/>
                </a:ext>
              </a:extLst>
            </p:cNvPr>
            <p:cNvSpPr>
              <a:spLocks noChangeArrowheads="1"/>
            </p:cNvSpPr>
            <p:nvPr/>
          </p:nvSpPr>
          <p:spPr bwMode="auto">
            <a:xfrm>
              <a:off x="-134644" y="912172"/>
              <a:ext cx="4334412" cy="7165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r">
                <a:lnSpc>
                  <a:spcPct val="120000"/>
                </a:lnSpc>
              </a:pPr>
              <a:r>
                <a:rPr lang="en-US" sz="1600" dirty="0"/>
                <a:t>Providers offer virtual machines (e.g., AWS EC2, Azure VMs) and </a:t>
              </a:r>
              <a:r>
                <a:rPr lang="en-US" sz="1600" dirty="0" err="1"/>
                <a:t>serverless</a:t>
              </a:r>
              <a:r>
                <a:rPr lang="en-US" sz="1600" dirty="0"/>
                <a:t> computing (e.g., AWS Lambda, Azure Functions) for running applications and workloads.</a:t>
              </a:r>
              <a:endParaRPr lang="zh-CN" altLang="en-US" sz="1600" dirty="0">
                <a:solidFill>
                  <a:schemeClr val="bg1"/>
                </a:solidFill>
                <a:latin typeface="Montserrat" panose="00000500000000000000" pitchFamily="2" charset="0"/>
                <a:ea typeface="+mn-ea"/>
                <a:cs typeface="+mn-ea"/>
                <a:sym typeface="+mn-lt"/>
              </a:endParaRPr>
            </a:p>
          </p:txBody>
        </p:sp>
        <p:sp>
          <p:nvSpPr>
            <p:cNvPr id="15" name="文本框 55">
              <a:extLst>
                <a:ext uri="{FF2B5EF4-FFF2-40B4-BE49-F238E27FC236}">
                  <a16:creationId xmlns:a16="http://schemas.microsoft.com/office/drawing/2014/main" id="{7C06DF99-FB55-41BD-B437-5EB07312C955}"/>
                </a:ext>
              </a:extLst>
            </p:cNvPr>
            <p:cNvSpPr>
              <a:spLocks noChangeArrowheads="1"/>
            </p:cNvSpPr>
            <p:nvPr/>
          </p:nvSpPr>
          <p:spPr bwMode="auto">
            <a:xfrm>
              <a:off x="1624628" y="326654"/>
              <a:ext cx="2542657" cy="392694"/>
            </a:xfrm>
            <a:prstGeom prst="rect">
              <a:avLst/>
            </a:prstGeom>
            <a:solidFill>
              <a:schemeClr val="accent1">
                <a:lumMod val="20000"/>
                <a:lumOff val="80000"/>
              </a:schemeClr>
            </a:solidFill>
            <a:ln w="9525">
              <a:solidFill>
                <a:schemeClr val="bg1"/>
              </a:solidFill>
              <a:miter lim="800000"/>
              <a:headEnd/>
              <a:tailEnd/>
            </a:ln>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r>
                <a:rPr lang="en-US" sz="2800" b="1" dirty="0"/>
                <a:t>Compute Services</a:t>
              </a:r>
              <a:endParaRPr lang="zh-CN" altLang="en-US" sz="2800" dirty="0">
                <a:solidFill>
                  <a:schemeClr val="bg1"/>
                </a:solidFill>
                <a:latin typeface="Montserrat" panose="00000500000000000000" pitchFamily="2" charset="0"/>
                <a:ea typeface="+mn-ea"/>
                <a:cs typeface="+mn-ea"/>
                <a:sym typeface="+mn-lt"/>
              </a:endParaRPr>
            </a:p>
          </p:txBody>
        </p:sp>
      </p:grpSp>
    </p:spTree>
    <p:extLst>
      <p:ext uri="{BB962C8B-B14F-4D97-AF65-F5344CB8AC3E}">
        <p14:creationId xmlns:p14="http://schemas.microsoft.com/office/powerpoint/2010/main" val="1268930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p:cBhvr>
                                        <p:cTn id="14" dur="1000"/>
                                        <p:tgtEl>
                                          <p:spTgt spid="10"/>
                                        </p:tgtEl>
                                      </p:cBhvr>
                                    </p:animEffect>
                                  </p:childTnLst>
                                </p:cTn>
                              </p:par>
                              <p:par>
                                <p:cTn id="15" presetID="35" presetClass="path" presetSubtype="0" accel="50000" decel="50000" fill="hold" nodeType="withEffect">
                                  <p:stCondLst>
                                    <p:cond delay="0"/>
                                  </p:stCondLst>
                                  <p:childTnLst>
                                    <p:animMotion origin="layout" path="M 2.70833E-6 1.48148E-6 L -0.20469 1.48148E-6 " pathEditMode="relative" rAng="0" ptsTypes="AA">
                                      <p:cBhvr>
                                        <p:cTn id="16" dur="1250" spd="-100000" fill="hold"/>
                                        <p:tgtEl>
                                          <p:spTgt spid="10"/>
                                        </p:tgtEl>
                                        <p:attrNameLst>
                                          <p:attrName>ppt_x,ppt_y</p:attrName>
                                        </p:attrNameLst>
                                      </p:cBhvr>
                                      <p:rCtr x="-10234" y="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Effect>
                                      <p:cBhvr>
                                        <p:cTn id="28" dur="1000"/>
                                        <p:tgtEl>
                                          <p:spTgt spid="13"/>
                                        </p:tgtEl>
                                      </p:cBhvr>
                                    </p:animEffect>
                                  </p:childTnLst>
                                </p:cTn>
                              </p:par>
                              <p:par>
                                <p:cTn id="29" presetID="35" presetClass="path" presetSubtype="0" accel="50000" decel="50000" fill="hold" nodeType="withEffect">
                                  <p:stCondLst>
                                    <p:cond delay="0"/>
                                  </p:stCondLst>
                                  <p:childTnLst>
                                    <p:animMotion origin="layout" path="M 0.02422 -0.01574 L 0.17891 -0.01504 " pathEditMode="relative" rAng="0" ptsTypes="AA">
                                      <p:cBhvr>
                                        <p:cTn id="30" dur="1250" spd="-100000" fill="hold"/>
                                        <p:tgtEl>
                                          <p:spTgt spid="13"/>
                                        </p:tgtEl>
                                        <p:attrNameLst>
                                          <p:attrName>ppt_x,ppt_y</p:attrName>
                                        </p:attrNameLst>
                                      </p:cBhvr>
                                      <p:rCtr x="7734"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6">
            <a:extLst>
              <a:ext uri="{FF2B5EF4-FFF2-40B4-BE49-F238E27FC236}">
                <a16:creationId xmlns:a16="http://schemas.microsoft.com/office/drawing/2014/main" id="{C87905CF-7829-4A89-8144-272F2B6F5C84}"/>
              </a:ext>
            </a:extLst>
          </p:cNvPr>
          <p:cNvSpPr>
            <a:spLocks noChangeShapeType="1"/>
          </p:cNvSpPr>
          <p:nvPr/>
        </p:nvSpPr>
        <p:spPr bwMode="auto">
          <a:xfrm flipV="1">
            <a:off x="4602164" y="1948947"/>
            <a:ext cx="3043238" cy="3175"/>
          </a:xfrm>
          <a:prstGeom prst="line">
            <a:avLst/>
          </a:prstGeom>
          <a:noFill/>
          <a:ln w="57150" cap="flat" cmpd="sng">
            <a:solidFill>
              <a:schemeClr val="accent1">
                <a:lumMod val="40000"/>
                <a:lumOff val="60000"/>
              </a:schemeClr>
            </a:solidFill>
            <a:bevel/>
            <a:headEnd/>
            <a:tailEnd/>
          </a:ln>
          <a:extLst>
            <a:ext uri="{909E8E84-426E-40DD-AFC4-6F175D3DCCD1}">
              <a14:hiddenFill xmlns:a14="http://schemas.microsoft.com/office/drawing/2010/main">
                <a:noFill/>
              </a14:hiddenFill>
            </a:ext>
          </a:extLst>
        </p:spPr>
        <p:txBody>
          <a:bodyPr/>
          <a:lstStyle/>
          <a:p>
            <a:endParaRPr lang="zh-CN" altLang="en-US">
              <a:latin typeface="Montserrat" panose="00000500000000000000" pitchFamily="2" charset="0"/>
              <a:cs typeface="+mn-ea"/>
              <a:sym typeface="+mn-lt"/>
            </a:endParaRPr>
          </a:p>
        </p:txBody>
      </p:sp>
      <p:grpSp>
        <p:nvGrpSpPr>
          <p:cNvPr id="5" name="组合 7">
            <a:extLst>
              <a:ext uri="{FF2B5EF4-FFF2-40B4-BE49-F238E27FC236}">
                <a16:creationId xmlns:a16="http://schemas.microsoft.com/office/drawing/2014/main" id="{931BF76D-1D22-465E-A400-071E20129794}"/>
              </a:ext>
            </a:extLst>
          </p:cNvPr>
          <p:cNvGrpSpPr>
            <a:grpSpLocks/>
          </p:cNvGrpSpPr>
          <p:nvPr/>
        </p:nvGrpSpPr>
        <p:grpSpPr bwMode="auto">
          <a:xfrm rot="16200000">
            <a:off x="7513501" y="1607076"/>
            <a:ext cx="1909763" cy="1645960"/>
            <a:chOff x="0" y="0"/>
            <a:chExt cx="2232248" cy="1924352"/>
          </a:xfrm>
        </p:grpSpPr>
        <p:sp>
          <p:nvSpPr>
            <p:cNvPr id="11" name="六边形 12">
              <a:extLst>
                <a:ext uri="{FF2B5EF4-FFF2-40B4-BE49-F238E27FC236}">
                  <a16:creationId xmlns:a16="http://schemas.microsoft.com/office/drawing/2014/main" id="{2CEA144E-C590-403D-93B7-02D1C71F1494}"/>
                </a:ext>
              </a:extLst>
            </p:cNvPr>
            <p:cNvSpPr>
              <a:spLocks noChangeArrowheads="1"/>
            </p:cNvSpPr>
            <p:nvPr/>
          </p:nvSpPr>
          <p:spPr bwMode="auto">
            <a:xfrm>
              <a:off x="0" y="0"/>
              <a:ext cx="2232248" cy="1924352"/>
            </a:xfrm>
            <a:prstGeom prst="hexagon">
              <a:avLst>
                <a:gd name="adj" fmla="val 28039"/>
                <a:gd name="vf" fmla="val 115470"/>
              </a:avLst>
            </a:prstGeom>
            <a:solidFill>
              <a:schemeClr val="accent1">
                <a:lumMod val="40000"/>
                <a:lumOff val="6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algn="ctr"/>
              <a:endParaRPr lang="zh-CN" altLang="zh-CN">
                <a:solidFill>
                  <a:srgbClr val="FFFFFF"/>
                </a:solidFill>
                <a:latin typeface="Montserrat" panose="00000500000000000000" pitchFamily="2" charset="0"/>
                <a:cs typeface="+mn-ea"/>
                <a:sym typeface="+mn-lt"/>
              </a:endParaRPr>
            </a:p>
          </p:txBody>
        </p:sp>
        <p:sp>
          <p:nvSpPr>
            <p:cNvPr id="12" name="椭圆​​ 40">
              <a:extLst>
                <a:ext uri="{FF2B5EF4-FFF2-40B4-BE49-F238E27FC236}">
                  <a16:creationId xmlns:a16="http://schemas.microsoft.com/office/drawing/2014/main" id="{D3022676-C116-42C5-8BD1-9C29752772AA}"/>
                </a:ext>
              </a:extLst>
            </p:cNvPr>
            <p:cNvSpPr>
              <a:spLocks noChangeArrowheads="1"/>
            </p:cNvSpPr>
            <p:nvPr/>
          </p:nvSpPr>
          <p:spPr bwMode="auto">
            <a:xfrm>
              <a:off x="249545" y="95597"/>
              <a:ext cx="1733158" cy="1733158"/>
            </a:xfrm>
            <a:prstGeom prst="ellipse">
              <a:avLst/>
            </a:prstGeom>
            <a:solidFill>
              <a:srgbClr val="00B0F0"/>
            </a:solidFill>
            <a:ln w="38100" cmpd="sng">
              <a:solidFill>
                <a:schemeClr val="bg1"/>
              </a:solidFill>
              <a:bevel/>
              <a:headEnd/>
              <a:tailEnd/>
            </a:ln>
          </p:spPr>
          <p:txBody>
            <a:bodyPr anchor="ctr"/>
            <a:lstStyle/>
            <a:p>
              <a:pPr algn="ctr"/>
              <a:endParaRPr lang="zh-CN" altLang="zh-CN">
                <a:solidFill>
                  <a:srgbClr val="FFFFFF"/>
                </a:solidFill>
                <a:latin typeface="Montserrat" panose="00000500000000000000" pitchFamily="2" charset="0"/>
                <a:cs typeface="+mn-ea"/>
                <a:sym typeface="+mn-lt"/>
              </a:endParaRPr>
            </a:p>
          </p:txBody>
        </p:sp>
      </p:grpSp>
      <p:sp>
        <p:nvSpPr>
          <p:cNvPr id="7" name="矩形​​ 9">
            <a:extLst>
              <a:ext uri="{FF2B5EF4-FFF2-40B4-BE49-F238E27FC236}">
                <a16:creationId xmlns:a16="http://schemas.microsoft.com/office/drawing/2014/main" id="{95D388BE-EA6E-4411-8DC2-89267D857A58}"/>
              </a:ext>
            </a:extLst>
          </p:cNvPr>
          <p:cNvSpPr>
            <a:spLocks noChangeArrowheads="1"/>
          </p:cNvSpPr>
          <p:nvPr/>
        </p:nvSpPr>
        <p:spPr bwMode="auto">
          <a:xfrm>
            <a:off x="3276601" y="1238251"/>
            <a:ext cx="2400299" cy="702766"/>
          </a:xfrm>
          <a:prstGeom prst="rect">
            <a:avLst/>
          </a:prstGeom>
          <a:solidFill>
            <a:schemeClr val="accent1"/>
          </a:solidFill>
          <a:ln w="57150" cap="flat" cmpd="sng">
            <a:solidFill>
              <a:schemeClr val="accent1"/>
            </a:solidFill>
            <a:bevel/>
            <a:headEnd/>
            <a:tailEnd/>
          </a:ln>
        </p:spPr>
        <p:txBody>
          <a:bodyPr anchor="ctr"/>
          <a:lstStyle/>
          <a:p>
            <a:pPr algn="ctr"/>
            <a:r>
              <a:rPr lang="en-US" altLang="zh-CN" b="1" dirty="0">
                <a:solidFill>
                  <a:srgbClr val="FFFFFF"/>
                </a:solidFill>
                <a:latin typeface="Montserrat" panose="00000500000000000000" pitchFamily="2" charset="0"/>
                <a:cs typeface="+mn-ea"/>
                <a:sym typeface="+mn-lt"/>
              </a:rPr>
              <a:t>MACHINE LEARNING AND AI</a:t>
            </a:r>
            <a:endParaRPr lang="zh-CN" altLang="en-US" b="1" dirty="0">
              <a:solidFill>
                <a:srgbClr val="FFFFFF"/>
              </a:solidFill>
              <a:latin typeface="Montserrat" panose="00000500000000000000" pitchFamily="2" charset="0"/>
              <a:cs typeface="+mn-ea"/>
              <a:sym typeface="+mn-lt"/>
            </a:endParaRPr>
          </a:p>
        </p:txBody>
      </p:sp>
      <p:sp>
        <p:nvSpPr>
          <p:cNvPr id="44" name="文本框 43">
            <a:extLst>
              <a:ext uri="{FF2B5EF4-FFF2-40B4-BE49-F238E27FC236}">
                <a16:creationId xmlns:a16="http://schemas.microsoft.com/office/drawing/2014/main" id="{F3B209FA-4B68-42E6-81AB-D9CBA4240308}"/>
              </a:ext>
            </a:extLst>
          </p:cNvPr>
          <p:cNvSpPr txBox="1"/>
          <p:nvPr/>
        </p:nvSpPr>
        <p:spPr>
          <a:xfrm>
            <a:off x="3276601" y="2054107"/>
            <a:ext cx="3857866" cy="844142"/>
          </a:xfrm>
          <a:prstGeom prst="rect">
            <a:avLst/>
          </a:prstGeom>
          <a:noFill/>
        </p:spPr>
        <p:txBody>
          <a:bodyPr wrap="square" rtlCol="0">
            <a:spAutoFit/>
          </a:bodyPr>
          <a:lstStyle/>
          <a:p>
            <a:pPr>
              <a:lnSpc>
                <a:spcPct val="120000"/>
              </a:lnSpc>
            </a:pPr>
            <a:r>
              <a:rPr lang="en-US" altLang="zh-CN" sz="1400" b="1" dirty="0">
                <a:solidFill>
                  <a:schemeClr val="bg1"/>
                </a:solidFill>
                <a:latin typeface="Arial" pitchFamily="34" charset="0"/>
                <a:cs typeface="Arial" pitchFamily="34" charset="0"/>
                <a:sym typeface="+mn-lt"/>
              </a:rPr>
              <a:t>Cloud platforms offer machine learning and artificial intelligence tools for data analysis and predictive modeling</a:t>
            </a:r>
            <a:r>
              <a:rPr lang="en-US" altLang="zh-CN" sz="1400" dirty="0">
                <a:solidFill>
                  <a:schemeClr val="bg1"/>
                </a:solidFill>
                <a:latin typeface="Arial" pitchFamily="34" charset="0"/>
                <a:cs typeface="Arial" pitchFamily="34" charset="0"/>
                <a:sym typeface="+mn-lt"/>
              </a:rPr>
              <a:t>.</a:t>
            </a:r>
            <a:endParaRPr lang="zh-CN" altLang="en-US" sz="1400" dirty="0">
              <a:solidFill>
                <a:schemeClr val="bg1"/>
              </a:solidFill>
              <a:latin typeface="Arial" pitchFamily="34" charset="0"/>
              <a:cs typeface="Arial" pitchFamily="34" charset="0"/>
              <a:sym typeface="+mn-lt"/>
            </a:endParaRPr>
          </a:p>
        </p:txBody>
      </p:sp>
      <p:sp>
        <p:nvSpPr>
          <p:cNvPr id="45" name="直接连接符​​ 6">
            <a:extLst>
              <a:ext uri="{FF2B5EF4-FFF2-40B4-BE49-F238E27FC236}">
                <a16:creationId xmlns:a16="http://schemas.microsoft.com/office/drawing/2014/main" id="{5F61CEFF-4993-4E7A-92D5-6A4A3134362F}"/>
              </a:ext>
            </a:extLst>
          </p:cNvPr>
          <p:cNvSpPr>
            <a:spLocks noChangeShapeType="1"/>
          </p:cNvSpPr>
          <p:nvPr/>
        </p:nvSpPr>
        <p:spPr bwMode="auto">
          <a:xfrm flipV="1">
            <a:off x="4017982" y="4119454"/>
            <a:ext cx="3043238" cy="3175"/>
          </a:xfrm>
          <a:prstGeom prst="line">
            <a:avLst/>
          </a:prstGeom>
          <a:noFill/>
          <a:ln w="57150" cap="flat" cmpd="sng">
            <a:solidFill>
              <a:schemeClr val="accent1">
                <a:lumMod val="40000"/>
                <a:lumOff val="60000"/>
              </a:schemeClr>
            </a:solidFill>
            <a:bevel/>
            <a:headEnd/>
            <a:tailEnd/>
          </a:ln>
          <a:extLst>
            <a:ext uri="{909E8E84-426E-40DD-AFC4-6F175D3DCCD1}">
              <a14:hiddenFill xmlns:a14="http://schemas.microsoft.com/office/drawing/2010/main">
                <a:noFill/>
              </a14:hiddenFill>
            </a:ext>
          </a:extLst>
        </p:spPr>
        <p:txBody>
          <a:bodyPr/>
          <a:lstStyle/>
          <a:p>
            <a:endParaRPr lang="zh-CN" altLang="en-US">
              <a:latin typeface="Montserrat" panose="00000500000000000000" pitchFamily="2" charset="0"/>
              <a:cs typeface="+mn-ea"/>
              <a:sym typeface="+mn-lt"/>
            </a:endParaRPr>
          </a:p>
        </p:txBody>
      </p:sp>
      <p:grpSp>
        <p:nvGrpSpPr>
          <p:cNvPr id="46" name="组合 7">
            <a:extLst>
              <a:ext uri="{FF2B5EF4-FFF2-40B4-BE49-F238E27FC236}">
                <a16:creationId xmlns:a16="http://schemas.microsoft.com/office/drawing/2014/main" id="{6BB5FE68-4EE0-4677-A163-8C4B497D0446}"/>
              </a:ext>
            </a:extLst>
          </p:cNvPr>
          <p:cNvGrpSpPr>
            <a:grpSpLocks/>
          </p:cNvGrpSpPr>
          <p:nvPr/>
        </p:nvGrpSpPr>
        <p:grpSpPr bwMode="auto">
          <a:xfrm rot="16200000">
            <a:off x="2284721" y="3777118"/>
            <a:ext cx="1909763" cy="1645960"/>
            <a:chOff x="0" y="0"/>
            <a:chExt cx="2232248" cy="1924352"/>
          </a:xfrm>
        </p:grpSpPr>
        <p:sp>
          <p:nvSpPr>
            <p:cNvPr id="47" name="六边形 12">
              <a:extLst>
                <a:ext uri="{FF2B5EF4-FFF2-40B4-BE49-F238E27FC236}">
                  <a16:creationId xmlns:a16="http://schemas.microsoft.com/office/drawing/2014/main" id="{A63686C9-1812-4E3F-8DBA-9C89EEC6F0A6}"/>
                </a:ext>
              </a:extLst>
            </p:cNvPr>
            <p:cNvSpPr>
              <a:spLocks noChangeArrowheads="1"/>
            </p:cNvSpPr>
            <p:nvPr/>
          </p:nvSpPr>
          <p:spPr bwMode="auto">
            <a:xfrm>
              <a:off x="0" y="0"/>
              <a:ext cx="2232248" cy="1924352"/>
            </a:xfrm>
            <a:prstGeom prst="hexagon">
              <a:avLst>
                <a:gd name="adj" fmla="val 28039"/>
                <a:gd name="vf" fmla="val 115470"/>
              </a:avLst>
            </a:prstGeom>
            <a:solidFill>
              <a:schemeClr val="accent1">
                <a:lumMod val="40000"/>
                <a:lumOff val="60000"/>
              </a:schemeClr>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algn="ctr"/>
              <a:endParaRPr lang="zh-CN" altLang="zh-CN">
                <a:solidFill>
                  <a:srgbClr val="FFFFFF"/>
                </a:solidFill>
                <a:latin typeface="Montserrat" panose="00000500000000000000" pitchFamily="2" charset="0"/>
                <a:cs typeface="+mn-ea"/>
                <a:sym typeface="+mn-lt"/>
              </a:endParaRPr>
            </a:p>
          </p:txBody>
        </p:sp>
        <p:sp>
          <p:nvSpPr>
            <p:cNvPr id="48" name="椭圆​​ 40">
              <a:extLst>
                <a:ext uri="{FF2B5EF4-FFF2-40B4-BE49-F238E27FC236}">
                  <a16:creationId xmlns:a16="http://schemas.microsoft.com/office/drawing/2014/main" id="{A827B7B0-E22D-41C4-9B1B-58D19E406B3E}"/>
                </a:ext>
              </a:extLst>
            </p:cNvPr>
            <p:cNvSpPr>
              <a:spLocks noChangeArrowheads="1"/>
            </p:cNvSpPr>
            <p:nvPr/>
          </p:nvSpPr>
          <p:spPr bwMode="auto">
            <a:xfrm>
              <a:off x="249545" y="95597"/>
              <a:ext cx="1733158" cy="1733158"/>
            </a:xfrm>
            <a:prstGeom prst="ellipse">
              <a:avLst/>
            </a:prstGeom>
            <a:solidFill>
              <a:srgbClr val="00B0F0"/>
            </a:solidFill>
            <a:ln w="38100" cmpd="sng">
              <a:solidFill>
                <a:schemeClr val="bg1"/>
              </a:solidFill>
              <a:bevel/>
              <a:headEnd/>
              <a:tailEnd/>
            </a:ln>
          </p:spPr>
          <p:txBody>
            <a:bodyPr anchor="ctr"/>
            <a:lstStyle/>
            <a:p>
              <a:pPr algn="ctr"/>
              <a:endParaRPr lang="zh-CN" altLang="zh-CN">
                <a:solidFill>
                  <a:srgbClr val="FFFFFF"/>
                </a:solidFill>
                <a:latin typeface="Montserrat" panose="00000500000000000000" pitchFamily="2" charset="0"/>
                <a:cs typeface="+mn-ea"/>
                <a:sym typeface="+mn-lt"/>
              </a:endParaRPr>
            </a:p>
          </p:txBody>
        </p:sp>
      </p:grpSp>
      <p:grpSp>
        <p:nvGrpSpPr>
          <p:cNvPr id="52" name="Group 44">
            <a:extLst>
              <a:ext uri="{FF2B5EF4-FFF2-40B4-BE49-F238E27FC236}">
                <a16:creationId xmlns:a16="http://schemas.microsoft.com/office/drawing/2014/main" id="{D8CEFDC1-DD9D-4784-B80F-2212CC34746B}"/>
              </a:ext>
            </a:extLst>
          </p:cNvPr>
          <p:cNvGrpSpPr>
            <a:grpSpLocks/>
          </p:cNvGrpSpPr>
          <p:nvPr/>
        </p:nvGrpSpPr>
        <p:grpSpPr bwMode="auto">
          <a:xfrm>
            <a:off x="2738847" y="4118018"/>
            <a:ext cx="1001508" cy="972269"/>
            <a:chOff x="0" y="0"/>
            <a:chExt cx="1730" cy="1680"/>
          </a:xfrm>
        </p:grpSpPr>
        <p:sp>
          <p:nvSpPr>
            <p:cNvPr id="54" name="Freeform 45">
              <a:extLst>
                <a:ext uri="{FF2B5EF4-FFF2-40B4-BE49-F238E27FC236}">
                  <a16:creationId xmlns:a16="http://schemas.microsoft.com/office/drawing/2014/main" id="{8AAA3A25-AE53-42B5-93F3-3760497B9041}"/>
                </a:ext>
              </a:extLst>
            </p:cNvPr>
            <p:cNvSpPr>
              <a:spLocks noChangeArrowheads="1"/>
            </p:cNvSpPr>
            <p:nvPr/>
          </p:nvSpPr>
          <p:spPr bwMode="auto">
            <a:xfrm>
              <a:off x="0" y="0"/>
              <a:ext cx="1521" cy="1336"/>
            </a:xfrm>
            <a:custGeom>
              <a:avLst/>
              <a:gdLst>
                <a:gd name="T0" fmla="*/ 942736 w 327"/>
                <a:gd name="T1" fmla="*/ 50228 h 287"/>
                <a:gd name="T2" fmla="*/ 1245546 w 327"/>
                <a:gd name="T3" fmla="*/ 41365 h 287"/>
                <a:gd name="T4" fmla="*/ 2035731 w 327"/>
                <a:gd name="T5" fmla="*/ 376161 h 287"/>
                <a:gd name="T6" fmla="*/ 2268788 w 327"/>
                <a:gd name="T7" fmla="*/ 397742 h 287"/>
                <a:gd name="T8" fmla="*/ 3028488 w 327"/>
                <a:gd name="T9" fmla="*/ 111274 h 287"/>
                <a:gd name="T10" fmla="*/ 3239604 w 327"/>
                <a:gd name="T11" fmla="*/ 91988 h 287"/>
                <a:gd name="T12" fmla="*/ 3292025 w 327"/>
                <a:gd name="T13" fmla="*/ 294856 h 287"/>
                <a:gd name="T14" fmla="*/ 3292025 w 327"/>
                <a:gd name="T15" fmla="*/ 1352805 h 287"/>
                <a:gd name="T16" fmla="*/ 3006938 w 327"/>
                <a:gd name="T17" fmla="*/ 1057949 h 287"/>
                <a:gd name="T18" fmla="*/ 2998091 w 327"/>
                <a:gd name="T19" fmla="*/ 447974 h 287"/>
                <a:gd name="T20" fmla="*/ 2166341 w 327"/>
                <a:gd name="T21" fmla="*/ 732040 h 287"/>
                <a:gd name="T22" fmla="*/ 1103748 w 327"/>
                <a:gd name="T23" fmla="*/ 294856 h 287"/>
                <a:gd name="T24" fmla="*/ 274334 w 327"/>
                <a:gd name="T25" fmla="*/ 681788 h 287"/>
                <a:gd name="T26" fmla="*/ 274334 w 327"/>
                <a:gd name="T27" fmla="*/ 2533317 h 287"/>
                <a:gd name="T28" fmla="*/ 951583 w 327"/>
                <a:gd name="T29" fmla="*/ 2227173 h 287"/>
                <a:gd name="T30" fmla="*/ 1062598 w 327"/>
                <a:gd name="T31" fmla="*/ 2513556 h 287"/>
                <a:gd name="T32" fmla="*/ 233076 w 327"/>
                <a:gd name="T33" fmla="*/ 2878903 h 287"/>
                <a:gd name="T34" fmla="*/ 19624 w 327"/>
                <a:gd name="T35" fmla="*/ 2900484 h 287"/>
                <a:gd name="T36" fmla="*/ 19624 w 327"/>
                <a:gd name="T37" fmla="*/ 467651 h 287"/>
                <a:gd name="T38" fmla="*/ 942736 w 327"/>
                <a:gd name="T39" fmla="*/ 50228 h 2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7"/>
                <a:gd name="T61" fmla="*/ 0 h 287"/>
                <a:gd name="T62" fmla="*/ 327 w 327"/>
                <a:gd name="T63" fmla="*/ 287 h 2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lstStyle/>
            <a:p>
              <a:endParaRPr lang="zh-CN" altLang="en-US">
                <a:latin typeface="Montserrat" panose="00000500000000000000" pitchFamily="2" charset="0"/>
                <a:cs typeface="+mn-ea"/>
                <a:sym typeface="+mn-lt"/>
              </a:endParaRPr>
            </a:p>
          </p:txBody>
        </p:sp>
        <p:sp>
          <p:nvSpPr>
            <p:cNvPr id="55" name="Freeform 46">
              <a:extLst>
                <a:ext uri="{FF2B5EF4-FFF2-40B4-BE49-F238E27FC236}">
                  <a16:creationId xmlns:a16="http://schemas.microsoft.com/office/drawing/2014/main" id="{E5EB2B8F-7354-4DB1-9239-8A564A8CA2F6}"/>
                </a:ext>
              </a:extLst>
            </p:cNvPr>
            <p:cNvSpPr>
              <a:spLocks noEditPoints="1" noChangeArrowheads="1"/>
            </p:cNvSpPr>
            <p:nvPr/>
          </p:nvSpPr>
          <p:spPr bwMode="auto">
            <a:xfrm>
              <a:off x="498" y="461"/>
              <a:ext cx="1232" cy="1219"/>
            </a:xfrm>
            <a:custGeom>
              <a:avLst/>
              <a:gdLst>
                <a:gd name="T0" fmla="*/ 130332 w 265"/>
                <a:gd name="T1" fmla="*/ 1196839 h 262"/>
                <a:gd name="T2" fmla="*/ 990361 w 265"/>
                <a:gd name="T3" fmla="*/ 19634 h 262"/>
                <a:gd name="T4" fmla="*/ 1685502 w 265"/>
                <a:gd name="T5" fmla="*/ 213725 h 262"/>
                <a:gd name="T6" fmla="*/ 2000331 w 265"/>
                <a:gd name="T7" fmla="*/ 588591 h 262"/>
                <a:gd name="T8" fmla="*/ 2080709 w 265"/>
                <a:gd name="T9" fmla="*/ 1116269 h 262"/>
                <a:gd name="T10" fmla="*/ 1856945 w 265"/>
                <a:gd name="T11" fmla="*/ 1693973 h 262"/>
                <a:gd name="T12" fmla="*/ 2171746 w 265"/>
                <a:gd name="T13" fmla="*/ 1836000 h 262"/>
                <a:gd name="T14" fmla="*/ 2575903 w 265"/>
                <a:gd name="T15" fmla="*/ 2232403 h 262"/>
                <a:gd name="T16" fmla="*/ 2260971 w 265"/>
                <a:gd name="T17" fmla="*/ 2555317 h 262"/>
                <a:gd name="T18" fmla="*/ 1787302 w 265"/>
                <a:gd name="T19" fmla="*/ 2141053 h 262"/>
                <a:gd name="T20" fmla="*/ 1624315 w 265"/>
                <a:gd name="T21" fmla="*/ 1855220 h 262"/>
                <a:gd name="T22" fmla="*/ 907668 w 265"/>
                <a:gd name="T23" fmla="*/ 1977506 h 262"/>
                <a:gd name="T24" fmla="*/ 130332 w 265"/>
                <a:gd name="T25" fmla="*/ 1196839 h 262"/>
                <a:gd name="T26" fmla="*/ 1009966 w 265"/>
                <a:gd name="T27" fmla="*/ 364086 h 262"/>
                <a:gd name="T28" fmla="*/ 504032 w 265"/>
                <a:gd name="T29" fmla="*/ 750253 h 262"/>
                <a:gd name="T30" fmla="*/ 827286 w 265"/>
                <a:gd name="T31" fmla="*/ 1602617 h 262"/>
                <a:gd name="T32" fmla="*/ 1726613 w 265"/>
                <a:gd name="T33" fmla="*/ 1166318 h 262"/>
                <a:gd name="T34" fmla="*/ 1009966 w 265"/>
                <a:gd name="T35" fmla="*/ 364086 h 2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5"/>
                <a:gd name="T55" fmla="*/ 0 h 262"/>
                <a:gd name="T56" fmla="*/ 265 w 265"/>
                <a:gd name="T57" fmla="*/ 262 h 2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lstStyle/>
            <a:p>
              <a:endParaRPr lang="zh-CN" altLang="en-US">
                <a:latin typeface="Montserrat" panose="00000500000000000000" pitchFamily="2" charset="0"/>
                <a:cs typeface="+mn-ea"/>
                <a:sym typeface="+mn-lt"/>
              </a:endParaRPr>
            </a:p>
          </p:txBody>
        </p:sp>
        <p:sp>
          <p:nvSpPr>
            <p:cNvPr id="56" name="Freeform 47">
              <a:extLst>
                <a:ext uri="{FF2B5EF4-FFF2-40B4-BE49-F238E27FC236}">
                  <a16:creationId xmlns:a16="http://schemas.microsoft.com/office/drawing/2014/main" id="{1BA71CA0-B43E-4E42-8CAA-1AD04DDAC0D3}"/>
                </a:ext>
              </a:extLst>
            </p:cNvPr>
            <p:cNvSpPr>
              <a:spLocks noChangeArrowheads="1"/>
            </p:cNvSpPr>
            <p:nvPr/>
          </p:nvSpPr>
          <p:spPr bwMode="auto">
            <a:xfrm>
              <a:off x="749" y="894"/>
              <a:ext cx="279" cy="297"/>
            </a:xfrm>
            <a:custGeom>
              <a:avLst/>
              <a:gdLst>
                <a:gd name="T0" fmla="*/ 0 w 60"/>
                <a:gd name="T1" fmla="*/ 98739 h 64"/>
                <a:gd name="T2" fmla="*/ 191231 w 60"/>
                <a:gd name="T3" fmla="*/ 10701 h 64"/>
                <a:gd name="T4" fmla="*/ 313289 w 60"/>
                <a:gd name="T5" fmla="*/ 269040 h 64"/>
                <a:gd name="T6" fmla="*/ 595637 w 60"/>
                <a:gd name="T7" fmla="*/ 419745 h 64"/>
                <a:gd name="T8" fmla="*/ 606383 w 60"/>
                <a:gd name="T9" fmla="*/ 578742 h 64"/>
                <a:gd name="T10" fmla="*/ 0 w 60"/>
                <a:gd name="T11" fmla="*/ 98739 h 64"/>
                <a:gd name="T12" fmla="*/ 0 60000 65536"/>
                <a:gd name="T13" fmla="*/ 0 60000 65536"/>
                <a:gd name="T14" fmla="*/ 0 60000 65536"/>
                <a:gd name="T15" fmla="*/ 0 60000 65536"/>
                <a:gd name="T16" fmla="*/ 0 60000 65536"/>
                <a:gd name="T17" fmla="*/ 0 60000 65536"/>
                <a:gd name="T18" fmla="*/ 0 w 60"/>
                <a:gd name="T19" fmla="*/ 0 h 64"/>
                <a:gd name="T20" fmla="*/ 60 w 60"/>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lstStyle/>
            <a:p>
              <a:endParaRPr lang="zh-CN" altLang="en-US">
                <a:latin typeface="Montserrat" panose="00000500000000000000" pitchFamily="2" charset="0"/>
                <a:cs typeface="+mn-ea"/>
                <a:sym typeface="+mn-lt"/>
              </a:endParaRPr>
            </a:p>
          </p:txBody>
        </p:sp>
      </p:grpSp>
      <p:grpSp>
        <p:nvGrpSpPr>
          <p:cNvPr id="58" name="Group 58">
            <a:extLst>
              <a:ext uri="{FF2B5EF4-FFF2-40B4-BE49-F238E27FC236}">
                <a16:creationId xmlns:a16="http://schemas.microsoft.com/office/drawing/2014/main" id="{8F20D112-32F9-45E3-B03C-A7D1014F807C}"/>
              </a:ext>
            </a:extLst>
          </p:cNvPr>
          <p:cNvGrpSpPr>
            <a:grpSpLocks/>
          </p:cNvGrpSpPr>
          <p:nvPr/>
        </p:nvGrpSpPr>
        <p:grpSpPr bwMode="auto">
          <a:xfrm>
            <a:off x="8048700" y="1926178"/>
            <a:ext cx="805123" cy="968000"/>
            <a:chOff x="0" y="0"/>
            <a:chExt cx="676" cy="813"/>
          </a:xfrm>
        </p:grpSpPr>
        <p:sp>
          <p:nvSpPr>
            <p:cNvPr id="60" name="Freeform 59">
              <a:extLst>
                <a:ext uri="{FF2B5EF4-FFF2-40B4-BE49-F238E27FC236}">
                  <a16:creationId xmlns:a16="http://schemas.microsoft.com/office/drawing/2014/main" id="{E3BD5DC0-47C0-49D4-9AAE-D62E267AB436}"/>
                </a:ext>
              </a:extLst>
            </p:cNvPr>
            <p:cNvSpPr>
              <a:spLocks noChangeArrowheads="1"/>
            </p:cNvSpPr>
            <p:nvPr/>
          </p:nvSpPr>
          <p:spPr bwMode="auto">
            <a:xfrm>
              <a:off x="0" y="3"/>
              <a:ext cx="294" cy="388"/>
            </a:xfrm>
            <a:custGeom>
              <a:avLst/>
              <a:gdLst>
                <a:gd name="T0" fmla="*/ 9666 w 123"/>
                <a:gd name="T1" fmla="*/ 1066 h 163"/>
                <a:gd name="T2" fmla="*/ 13249 w 123"/>
                <a:gd name="T3" fmla="*/ 1281 h 163"/>
                <a:gd name="T4" fmla="*/ 21443 w 123"/>
                <a:gd name="T5" fmla="*/ 10697 h 163"/>
                <a:gd name="T6" fmla="*/ 21443 w 123"/>
                <a:gd name="T7" fmla="*/ 14744 h 163"/>
                <a:gd name="T8" fmla="*/ 15666 w 123"/>
                <a:gd name="T9" fmla="*/ 15118 h 163"/>
                <a:gd name="T10" fmla="*/ 21058 w 123"/>
                <a:gd name="T11" fmla="*/ 24913 h 163"/>
                <a:gd name="T12" fmla="*/ 12073 w 123"/>
                <a:gd name="T13" fmla="*/ 29657 h 163"/>
                <a:gd name="T14" fmla="*/ 6719 w 123"/>
                <a:gd name="T15" fmla="*/ 15118 h 163"/>
                <a:gd name="T16" fmla="*/ 0 w 123"/>
                <a:gd name="T17" fmla="*/ 12771 h 163"/>
                <a:gd name="T18" fmla="*/ 3920 w 123"/>
                <a:gd name="T19" fmla="*/ 7648 h 163"/>
                <a:gd name="T20" fmla="*/ 9666 w 123"/>
                <a:gd name="T21" fmla="*/ 1066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63"/>
                <a:gd name="T35" fmla="*/ 123 w 123"/>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lstStyle/>
            <a:p>
              <a:endParaRPr lang="zh-CN" altLang="en-US">
                <a:latin typeface="Montserrat" panose="00000500000000000000" pitchFamily="2" charset="0"/>
                <a:cs typeface="+mn-ea"/>
                <a:sym typeface="+mn-lt"/>
              </a:endParaRPr>
            </a:p>
          </p:txBody>
        </p:sp>
        <p:sp>
          <p:nvSpPr>
            <p:cNvPr id="61" name="Freeform 60">
              <a:extLst>
                <a:ext uri="{FF2B5EF4-FFF2-40B4-BE49-F238E27FC236}">
                  <a16:creationId xmlns:a16="http://schemas.microsoft.com/office/drawing/2014/main" id="{4644B554-598C-4105-944F-6D02933CC57E}"/>
                </a:ext>
              </a:extLst>
            </p:cNvPr>
            <p:cNvSpPr>
              <a:spLocks noChangeArrowheads="1"/>
            </p:cNvSpPr>
            <p:nvPr/>
          </p:nvSpPr>
          <p:spPr bwMode="auto">
            <a:xfrm>
              <a:off x="91" y="0"/>
              <a:ext cx="585" cy="813"/>
            </a:xfrm>
            <a:custGeom>
              <a:avLst/>
              <a:gdLst>
                <a:gd name="T0" fmla="*/ 33166 w 245"/>
                <a:gd name="T1" fmla="*/ 772 h 341"/>
                <a:gd name="T2" fmla="*/ 37247 w 245"/>
                <a:gd name="T3" fmla="*/ 2940 h 341"/>
                <a:gd name="T4" fmla="*/ 44625 w 245"/>
                <a:gd name="T5" fmla="*/ 11790 h 341"/>
                <a:gd name="T6" fmla="*/ 44460 w 245"/>
                <a:gd name="T7" fmla="*/ 14865 h 341"/>
                <a:gd name="T8" fmla="*/ 39099 w 245"/>
                <a:gd name="T9" fmla="*/ 15409 h 341"/>
                <a:gd name="T10" fmla="*/ 31881 w 245"/>
                <a:gd name="T11" fmla="*/ 31047 h 341"/>
                <a:gd name="T12" fmla="*/ 16158 w 245"/>
                <a:gd name="T13" fmla="*/ 40590 h 341"/>
                <a:gd name="T14" fmla="*/ 9840 w 245"/>
                <a:gd name="T15" fmla="*/ 45917 h 341"/>
                <a:gd name="T16" fmla="*/ 8553 w 245"/>
                <a:gd name="T17" fmla="*/ 62231 h 341"/>
                <a:gd name="T18" fmla="*/ 165 w 245"/>
                <a:gd name="T19" fmla="*/ 62487 h 341"/>
                <a:gd name="T20" fmla="*/ 165 w 245"/>
                <a:gd name="T21" fmla="*/ 49083 h 341"/>
                <a:gd name="T22" fmla="*/ 2247 w 245"/>
                <a:gd name="T23" fmla="*/ 41296 h 341"/>
                <a:gd name="T24" fmla="*/ 10007 w 245"/>
                <a:gd name="T25" fmla="*/ 33827 h 341"/>
                <a:gd name="T26" fmla="*/ 19794 w 245"/>
                <a:gd name="T27" fmla="*/ 27892 h 341"/>
                <a:gd name="T28" fmla="*/ 28574 w 245"/>
                <a:gd name="T29" fmla="*/ 21100 h 341"/>
                <a:gd name="T30" fmla="*/ 29486 w 245"/>
                <a:gd name="T31" fmla="*/ 15409 h 341"/>
                <a:gd name="T32" fmla="*/ 23376 w 245"/>
                <a:gd name="T33" fmla="*/ 14312 h 341"/>
                <a:gd name="T34" fmla="*/ 25623 w 245"/>
                <a:gd name="T35" fmla="*/ 9408 h 341"/>
                <a:gd name="T36" fmla="*/ 33166 w 245"/>
                <a:gd name="T37" fmla="*/ 772 h 3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5"/>
                <a:gd name="T58" fmla="*/ 0 h 341"/>
                <a:gd name="T59" fmla="*/ 245 w 245"/>
                <a:gd name="T60" fmla="*/ 341 h 3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lstStyle/>
            <a:p>
              <a:endParaRPr lang="zh-CN" altLang="en-US">
                <a:latin typeface="Montserrat" panose="00000500000000000000" pitchFamily="2" charset="0"/>
                <a:cs typeface="+mn-ea"/>
                <a:sym typeface="+mn-lt"/>
              </a:endParaRPr>
            </a:p>
          </p:txBody>
        </p:sp>
        <p:sp>
          <p:nvSpPr>
            <p:cNvPr id="62" name="Freeform 61">
              <a:extLst>
                <a:ext uri="{FF2B5EF4-FFF2-40B4-BE49-F238E27FC236}">
                  <a16:creationId xmlns:a16="http://schemas.microsoft.com/office/drawing/2014/main" id="{47817D48-6E00-42D8-8204-E2281314B5F1}"/>
                </a:ext>
              </a:extLst>
            </p:cNvPr>
            <p:cNvSpPr>
              <a:spLocks noChangeArrowheads="1"/>
            </p:cNvSpPr>
            <p:nvPr/>
          </p:nvSpPr>
          <p:spPr bwMode="auto">
            <a:xfrm>
              <a:off x="413" y="477"/>
              <a:ext cx="172" cy="336"/>
            </a:xfrm>
            <a:custGeom>
              <a:avLst/>
              <a:gdLst>
                <a:gd name="T0" fmla="*/ 0 w 72"/>
                <a:gd name="T1" fmla="*/ 4616 h 141"/>
                <a:gd name="T2" fmla="*/ 7783 w 72"/>
                <a:gd name="T3" fmla="*/ 0 h 141"/>
                <a:gd name="T4" fmla="*/ 13223 w 72"/>
                <a:gd name="T5" fmla="*/ 11517 h 141"/>
                <a:gd name="T6" fmla="*/ 13223 w 72"/>
                <a:gd name="T7" fmla="*/ 25441 h 141"/>
                <a:gd name="T8" fmla="*/ 4269 w 72"/>
                <a:gd name="T9" fmla="*/ 25672 h 141"/>
                <a:gd name="T10" fmla="*/ 4133 w 72"/>
                <a:gd name="T11" fmla="*/ 11517 h 141"/>
                <a:gd name="T12" fmla="*/ 0 w 72"/>
                <a:gd name="T13" fmla="*/ 5293 h 141"/>
                <a:gd name="T14" fmla="*/ 0 w 72"/>
                <a:gd name="T15" fmla="*/ 4616 h 14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41"/>
                <a:gd name="T26" fmla="*/ 72 w 72"/>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lstStyle/>
            <a:p>
              <a:endParaRPr lang="zh-CN" altLang="en-US">
                <a:latin typeface="Montserrat" panose="00000500000000000000" pitchFamily="2" charset="0"/>
                <a:cs typeface="+mn-ea"/>
                <a:sym typeface="+mn-lt"/>
              </a:endParaRPr>
            </a:p>
          </p:txBody>
        </p:sp>
      </p:grpSp>
      <p:grpSp>
        <p:nvGrpSpPr>
          <p:cNvPr id="14" name="组合 9">
            <a:extLst>
              <a:ext uri="{FF2B5EF4-FFF2-40B4-BE49-F238E27FC236}">
                <a16:creationId xmlns:a16="http://schemas.microsoft.com/office/drawing/2014/main" id="{004E463D-3B76-7B45-3E31-9C05DAA05DC3}"/>
              </a:ext>
            </a:extLst>
          </p:cNvPr>
          <p:cNvGrpSpPr>
            <a:grpSpLocks/>
          </p:cNvGrpSpPr>
          <p:nvPr/>
        </p:nvGrpSpPr>
        <p:grpSpPr bwMode="auto">
          <a:xfrm>
            <a:off x="4144350" y="4122629"/>
            <a:ext cx="5893685" cy="1825707"/>
            <a:chOff x="28573" y="483928"/>
            <a:chExt cx="4420135" cy="1370252"/>
          </a:xfrm>
        </p:grpSpPr>
        <p:sp>
          <p:nvSpPr>
            <p:cNvPr id="10" name="矩形 55">
              <a:extLst>
                <a:ext uri="{FF2B5EF4-FFF2-40B4-BE49-F238E27FC236}">
                  <a16:creationId xmlns:a16="http://schemas.microsoft.com/office/drawing/2014/main" id="{356F7CEC-BE36-A1FD-BCC9-05249306C303}"/>
                </a:ext>
              </a:extLst>
            </p:cNvPr>
            <p:cNvSpPr>
              <a:spLocks noChangeArrowheads="1"/>
            </p:cNvSpPr>
            <p:nvPr/>
          </p:nvSpPr>
          <p:spPr bwMode="auto">
            <a:xfrm>
              <a:off x="114296" y="1137658"/>
              <a:ext cx="4334412" cy="71652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nSpc>
                  <a:spcPct val="120000"/>
                </a:lnSpc>
              </a:pPr>
              <a:r>
                <a:rPr lang="en-US" sz="1600" dirty="0"/>
                <a:t>Cloud-based database services like Amazon RDS, Azure SQL Database, and Google Cloud SQL simplify database management.</a:t>
              </a:r>
              <a:endParaRPr lang="zh-CN" altLang="en-US" sz="1600" dirty="0">
                <a:solidFill>
                  <a:schemeClr val="bg1"/>
                </a:solidFill>
                <a:latin typeface="Montserrat" panose="00000500000000000000" pitchFamily="2" charset="0"/>
                <a:ea typeface="+mn-ea"/>
                <a:cs typeface="+mn-ea"/>
                <a:sym typeface="+mn-lt"/>
              </a:endParaRPr>
            </a:p>
          </p:txBody>
        </p:sp>
        <p:sp>
          <p:nvSpPr>
            <p:cNvPr id="13" name="文本框 55">
              <a:extLst>
                <a:ext uri="{FF2B5EF4-FFF2-40B4-BE49-F238E27FC236}">
                  <a16:creationId xmlns:a16="http://schemas.microsoft.com/office/drawing/2014/main" id="{6ABB7619-7DA8-C0D3-20F3-FB794B09C650}"/>
                </a:ext>
              </a:extLst>
            </p:cNvPr>
            <p:cNvSpPr>
              <a:spLocks noChangeArrowheads="1"/>
            </p:cNvSpPr>
            <p:nvPr/>
          </p:nvSpPr>
          <p:spPr bwMode="auto">
            <a:xfrm>
              <a:off x="28573" y="483928"/>
              <a:ext cx="2596150" cy="3926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r>
                <a:rPr lang="en-US" altLang="zh-CN" sz="2800" dirty="0">
                  <a:solidFill>
                    <a:schemeClr val="bg1"/>
                  </a:solidFill>
                  <a:ea typeface="+mn-ea"/>
                  <a:cs typeface="Arial" pitchFamily="34" charset="0"/>
                  <a:sym typeface="+mn-lt"/>
                </a:rPr>
                <a:t>Databases</a:t>
              </a:r>
              <a:endParaRPr lang="zh-CN" altLang="en-US" sz="2800" dirty="0">
                <a:solidFill>
                  <a:schemeClr val="bg1"/>
                </a:solidFill>
                <a:ea typeface="+mn-ea"/>
                <a:cs typeface="Arial" pitchFamily="34" charset="0"/>
                <a:sym typeface="+mn-lt"/>
              </a:endParaRPr>
            </a:p>
          </p:txBody>
        </p:sp>
      </p:grpSp>
    </p:spTree>
    <p:extLst>
      <p:ext uri="{BB962C8B-B14F-4D97-AF65-F5344CB8AC3E}">
        <p14:creationId xmlns:p14="http://schemas.microsoft.com/office/powerpoint/2010/main" val="1809694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500"/>
                                        <p:tgtEl>
                                          <p:spTgt spid="45"/>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Effect>
                                      <p:cBhvr>
                                        <p:cTn id="49" dur="1000"/>
                                        <p:tgtEl>
                                          <p:spTgt spid="14"/>
                                        </p:tgtEl>
                                      </p:cBhvr>
                                    </p:animEffect>
                                  </p:childTnLst>
                                </p:cTn>
                              </p:par>
                              <p:par>
                                <p:cTn id="50" presetID="35" presetClass="path" presetSubtype="0" accel="50000" decel="50000" fill="hold" nodeType="withEffect">
                                  <p:stCondLst>
                                    <p:cond delay="0"/>
                                  </p:stCondLst>
                                  <p:childTnLst>
                                    <p:animMotion origin="layout" path="M 2.70833E-6 1.48148E-6 L -0.20469 1.48148E-6 " pathEditMode="relative" rAng="0" ptsTypes="AA">
                                      <p:cBhvr>
                                        <p:cTn id="51" dur="1250" spd="-100000" fill="hold"/>
                                        <p:tgtEl>
                                          <p:spTgt spid="14"/>
                                        </p:tgtEl>
                                        <p:attrNameLst>
                                          <p:attrName>ppt_x,ppt_y</p:attrName>
                                        </p:attrNameLst>
                                      </p:cBhvr>
                                      <p:rCtr x="-102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44" grpId="0"/>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8">
            <a:extLst>
              <a:ext uri="{FF2B5EF4-FFF2-40B4-BE49-F238E27FC236}">
                <a16:creationId xmlns:a16="http://schemas.microsoft.com/office/drawing/2014/main" id="{980E7F4C-082E-4ECC-B58A-93510FAB4CDE}"/>
              </a:ext>
            </a:extLst>
          </p:cNvPr>
          <p:cNvSpPr/>
          <p:nvPr/>
        </p:nvSpPr>
        <p:spPr bwMode="auto">
          <a:xfrm>
            <a:off x="1563914" y="2580439"/>
            <a:ext cx="9641114" cy="1003563"/>
          </a:xfrm>
          <a:prstGeom prst="rect">
            <a:avLst/>
          </a:prstGeom>
          <a:noFill/>
          <a:ln>
            <a:noFill/>
            <a:headEnd type="none" w="med" len="med"/>
            <a:tailEnd type="none" w="med" len="med"/>
          </a:ln>
          <a:effectLst>
            <a:outerShdw blurRad="50800" dist="63500" dir="2700000" algn="tl"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9953" tIns="69956" rIns="69953" bIns="69962" numCol="1" rtlCol="0" anchor="ctr" anchorCtr="0" compatLnSpc="1"/>
          <a:lstStyle/>
          <a:p>
            <a:pPr algn="ctr">
              <a:lnSpc>
                <a:spcPct val="120000"/>
              </a:lnSpc>
            </a:pPr>
            <a:r>
              <a:rPr lang="en-US" altLang="zh-CN" sz="6000" dirty="0">
                <a:solidFill>
                  <a:schemeClr val="bg1"/>
                </a:solidFill>
                <a:latin typeface="Montserrat" panose="00000500000000000000" pitchFamily="2" charset="0"/>
                <a:cs typeface="+mn-ea"/>
                <a:sym typeface="+mn-lt"/>
              </a:rPr>
              <a:t>HOW IT RELATED TO MECHANICAL ENGINEERING</a:t>
            </a:r>
            <a:endParaRPr lang="zh-CN" altLang="en-US" sz="6000" dirty="0">
              <a:solidFill>
                <a:schemeClr val="bg1"/>
              </a:solidFill>
              <a:latin typeface="Montserrat" panose="00000500000000000000" pitchFamily="2" charset="0"/>
              <a:cs typeface="+mn-ea"/>
              <a:sym typeface="+mn-lt"/>
            </a:endParaRPr>
          </a:p>
        </p:txBody>
      </p:sp>
    </p:spTree>
    <p:extLst>
      <p:ext uri="{BB962C8B-B14F-4D97-AF65-F5344CB8AC3E}">
        <p14:creationId xmlns:p14="http://schemas.microsoft.com/office/powerpoint/2010/main" val="27915116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a:extLst>
              <a:ext uri="{FF2B5EF4-FFF2-40B4-BE49-F238E27FC236}">
                <a16:creationId xmlns:a16="http://schemas.microsoft.com/office/drawing/2014/main" id="{2C7FD09B-3196-41DE-A3F1-2024DA6AD39C}"/>
              </a:ext>
            </a:extLst>
          </p:cNvPr>
          <p:cNvGrpSpPr/>
          <p:nvPr/>
        </p:nvGrpSpPr>
        <p:grpSpPr>
          <a:xfrm>
            <a:off x="2107018" y="1357611"/>
            <a:ext cx="1595755" cy="1595755"/>
            <a:chOff x="2107018" y="1357611"/>
            <a:chExt cx="1595755" cy="1595755"/>
          </a:xfrm>
        </p:grpSpPr>
        <p:sp>
          <p:nvSpPr>
            <p:cNvPr id="21" name="Oval 151">
              <a:extLst>
                <a:ext uri="{FF2B5EF4-FFF2-40B4-BE49-F238E27FC236}">
                  <a16:creationId xmlns:a16="http://schemas.microsoft.com/office/drawing/2014/main" id="{7B365B99-4257-4EFF-A28E-47D6639F041C}"/>
                </a:ext>
              </a:extLst>
            </p:cNvPr>
            <p:cNvSpPr/>
            <p:nvPr/>
          </p:nvSpPr>
          <p:spPr>
            <a:xfrm>
              <a:off x="2107018" y="1357611"/>
              <a:ext cx="1595755" cy="1595755"/>
            </a:xfrm>
            <a:prstGeom prst="ellipse">
              <a:avLst/>
            </a:prstGeom>
            <a:noFill/>
            <a:ln w="15875">
              <a:solidFill>
                <a:schemeClr val="accent1"/>
              </a:solidFill>
            </a:ln>
            <a:extLst>
              <a:ext uri="{909E8E84-426E-40DD-AFC4-6F175D3DCCD1}">
                <a14:hiddenFill xmlns:a14="http://schemas.microsoft.com/office/drawing/2010/main">
                  <a:solidFill>
                    <a:srgbClr val="115D9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2400" b="0" i="0" u="none" strike="noStrike" kern="1200" cap="none" spc="0" normalizeH="0" baseline="0" noProof="0" dirty="0">
                <a:ln>
                  <a:noFill/>
                </a:ln>
                <a:solidFill>
                  <a:schemeClr val="bg2">
                    <a:lumMod val="25000"/>
                  </a:schemeClr>
                </a:solidFill>
                <a:effectLst/>
                <a:uLnTx/>
                <a:uFillTx/>
                <a:latin typeface="Montserrat" panose="00000500000000000000" pitchFamily="2" charset="0"/>
                <a:cs typeface="+mn-ea"/>
                <a:sym typeface="+mn-lt"/>
              </a:endParaRPr>
            </a:p>
          </p:txBody>
        </p:sp>
        <p:grpSp>
          <p:nvGrpSpPr>
            <p:cNvPr id="32" name="组合 30">
              <a:extLst>
                <a:ext uri="{FF2B5EF4-FFF2-40B4-BE49-F238E27FC236}">
                  <a16:creationId xmlns:a16="http://schemas.microsoft.com/office/drawing/2014/main" id="{CC3E5964-646A-474B-B9DB-04A2CF32C7D6}"/>
                </a:ext>
              </a:extLst>
            </p:cNvPr>
            <p:cNvGrpSpPr/>
            <p:nvPr/>
          </p:nvGrpSpPr>
          <p:grpSpPr>
            <a:xfrm>
              <a:off x="2487767" y="1725603"/>
              <a:ext cx="827705" cy="756222"/>
              <a:chOff x="4582505" y="1136730"/>
              <a:chExt cx="419100" cy="382588"/>
            </a:xfrm>
            <a:noFill/>
          </p:grpSpPr>
          <p:sp>
            <p:nvSpPr>
              <p:cNvPr id="33" name="Freeform 204">
                <a:extLst>
                  <a:ext uri="{FF2B5EF4-FFF2-40B4-BE49-F238E27FC236}">
                    <a16:creationId xmlns:a16="http://schemas.microsoft.com/office/drawing/2014/main" id="{83AE90FF-4449-46DE-8924-0BA4714687D4}"/>
                  </a:ext>
                </a:extLst>
              </p:cNvPr>
              <p:cNvSpPr/>
              <p:nvPr/>
            </p:nvSpPr>
            <p:spPr bwMode="auto">
              <a:xfrm>
                <a:off x="4582505" y="1354218"/>
                <a:ext cx="419100" cy="165100"/>
              </a:xfrm>
              <a:custGeom>
                <a:avLst/>
                <a:gdLst>
                  <a:gd name="T0" fmla="*/ 0 w 184"/>
                  <a:gd name="T1" fmla="*/ 0 h 72"/>
                  <a:gd name="T2" fmla="*/ 184 w 184"/>
                  <a:gd name="T3" fmla="*/ 0 h 72"/>
                  <a:gd name="T4" fmla="*/ 184 w 184"/>
                  <a:gd name="T5" fmla="*/ 56 h 72"/>
                  <a:gd name="T6" fmla="*/ 168 w 184"/>
                  <a:gd name="T7" fmla="*/ 72 h 72"/>
                  <a:gd name="T8" fmla="*/ 16 w 184"/>
                  <a:gd name="T9" fmla="*/ 72 h 72"/>
                  <a:gd name="T10" fmla="*/ 0 w 184"/>
                  <a:gd name="T11" fmla="*/ 56 h 72"/>
                  <a:gd name="T12" fmla="*/ 0 w 184"/>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84" h="72">
                    <a:moveTo>
                      <a:pt x="0" y="0"/>
                    </a:moveTo>
                    <a:cubicBezTo>
                      <a:pt x="184" y="0"/>
                      <a:pt x="184" y="0"/>
                      <a:pt x="184" y="0"/>
                    </a:cubicBezTo>
                    <a:cubicBezTo>
                      <a:pt x="184" y="56"/>
                      <a:pt x="184" y="56"/>
                      <a:pt x="184" y="56"/>
                    </a:cubicBezTo>
                    <a:cubicBezTo>
                      <a:pt x="184" y="65"/>
                      <a:pt x="177" y="72"/>
                      <a:pt x="168" y="72"/>
                    </a:cubicBezTo>
                    <a:cubicBezTo>
                      <a:pt x="16" y="72"/>
                      <a:pt x="16" y="72"/>
                      <a:pt x="16" y="72"/>
                    </a:cubicBezTo>
                    <a:cubicBezTo>
                      <a:pt x="7" y="72"/>
                      <a:pt x="0" y="65"/>
                      <a:pt x="0" y="56"/>
                    </a:cubicBezTo>
                    <a:lnTo>
                      <a:pt x="0" y="0"/>
                    </a:lnTo>
                    <a:close/>
                  </a:path>
                </a:pathLst>
              </a:custGeom>
              <a:grpFill/>
              <a:ln w="6350" cap="rnd">
                <a:solidFill>
                  <a:srgbClr val="1CADE4"/>
                </a:solidFill>
                <a:prstDash val="solid"/>
                <a:round/>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34" name="Freeform 205">
                <a:extLst>
                  <a:ext uri="{FF2B5EF4-FFF2-40B4-BE49-F238E27FC236}">
                    <a16:creationId xmlns:a16="http://schemas.microsoft.com/office/drawing/2014/main" id="{455E8592-96F3-46DB-856F-40EE2A71E6E1}"/>
                  </a:ext>
                </a:extLst>
              </p:cNvPr>
              <p:cNvSpPr/>
              <p:nvPr/>
            </p:nvSpPr>
            <p:spPr bwMode="auto">
              <a:xfrm>
                <a:off x="4582505" y="1209755"/>
                <a:ext cx="419100" cy="144463"/>
              </a:xfrm>
              <a:custGeom>
                <a:avLst/>
                <a:gdLst>
                  <a:gd name="T0" fmla="*/ 0 w 436"/>
                  <a:gd name="T1" fmla="*/ 151 h 151"/>
                  <a:gd name="T2" fmla="*/ 0 w 436"/>
                  <a:gd name="T3" fmla="*/ 0 h 151"/>
                  <a:gd name="T4" fmla="*/ 436 w 436"/>
                  <a:gd name="T5" fmla="*/ 0 h 151"/>
                  <a:gd name="T6" fmla="*/ 436 w 436"/>
                  <a:gd name="T7" fmla="*/ 151 h 151"/>
                </a:gdLst>
                <a:ahLst/>
                <a:cxnLst>
                  <a:cxn ang="0">
                    <a:pos x="T0" y="T1"/>
                  </a:cxn>
                  <a:cxn ang="0">
                    <a:pos x="T2" y="T3"/>
                  </a:cxn>
                  <a:cxn ang="0">
                    <a:pos x="T4" y="T5"/>
                  </a:cxn>
                  <a:cxn ang="0">
                    <a:pos x="T6" y="T7"/>
                  </a:cxn>
                </a:cxnLst>
                <a:rect l="0" t="0" r="r" b="b"/>
                <a:pathLst>
                  <a:path w="436" h="151">
                    <a:moveTo>
                      <a:pt x="0" y="151"/>
                    </a:moveTo>
                    <a:lnTo>
                      <a:pt x="0" y="0"/>
                    </a:lnTo>
                    <a:lnTo>
                      <a:pt x="436" y="0"/>
                    </a:lnTo>
                    <a:lnTo>
                      <a:pt x="436" y="151"/>
                    </a:lnTo>
                  </a:path>
                </a:pathLst>
              </a:custGeom>
              <a:grpFill/>
              <a:ln w="6350" cap="rnd">
                <a:solidFill>
                  <a:srgbClr val="1CADE4"/>
                </a:solidFill>
                <a:prstDash val="solid"/>
                <a:round/>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35" name="Freeform 206">
                <a:extLst>
                  <a:ext uri="{FF2B5EF4-FFF2-40B4-BE49-F238E27FC236}">
                    <a16:creationId xmlns:a16="http://schemas.microsoft.com/office/drawing/2014/main" id="{88B4D854-126B-46EF-AE06-0D9311EEFB34}"/>
                  </a:ext>
                </a:extLst>
              </p:cNvPr>
              <p:cNvSpPr/>
              <p:nvPr/>
            </p:nvSpPr>
            <p:spPr bwMode="auto">
              <a:xfrm>
                <a:off x="4672993" y="1154193"/>
                <a:ext cx="73025" cy="55562"/>
              </a:xfrm>
              <a:custGeom>
                <a:avLst/>
                <a:gdLst>
                  <a:gd name="T0" fmla="*/ 32 w 32"/>
                  <a:gd name="T1" fmla="*/ 0 h 24"/>
                  <a:gd name="T2" fmla="*/ 24 w 32"/>
                  <a:gd name="T3" fmla="*/ 0 h 24"/>
                  <a:gd name="T4" fmla="*/ 16 w 32"/>
                  <a:gd name="T5" fmla="*/ 8 h 24"/>
                  <a:gd name="T6" fmla="*/ 16 w 32"/>
                  <a:gd name="T7" fmla="*/ 16 h 24"/>
                  <a:gd name="T8" fmla="*/ 0 w 32"/>
                  <a:gd name="T9" fmla="*/ 16 h 24"/>
                  <a:gd name="T10" fmla="*/ 0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32" y="0"/>
                    </a:moveTo>
                    <a:cubicBezTo>
                      <a:pt x="24" y="0"/>
                      <a:pt x="24" y="0"/>
                      <a:pt x="24" y="0"/>
                    </a:cubicBezTo>
                    <a:cubicBezTo>
                      <a:pt x="20" y="0"/>
                      <a:pt x="16" y="3"/>
                      <a:pt x="16" y="8"/>
                    </a:cubicBezTo>
                    <a:cubicBezTo>
                      <a:pt x="16" y="16"/>
                      <a:pt x="16" y="16"/>
                      <a:pt x="16" y="16"/>
                    </a:cubicBezTo>
                    <a:cubicBezTo>
                      <a:pt x="0" y="16"/>
                      <a:pt x="0" y="16"/>
                      <a:pt x="0" y="16"/>
                    </a:cubicBezTo>
                    <a:cubicBezTo>
                      <a:pt x="0" y="24"/>
                      <a:pt x="0" y="24"/>
                      <a:pt x="0" y="24"/>
                    </a:cubicBezTo>
                  </a:path>
                </a:pathLst>
              </a:custGeom>
              <a:grpFill/>
              <a:ln w="6350" cap="rnd">
                <a:solidFill>
                  <a:srgbClr val="1CADE4"/>
                </a:solidFill>
                <a:prstDash val="solid"/>
                <a:round/>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36" name="Rectangle 207">
                <a:extLst>
                  <a:ext uri="{FF2B5EF4-FFF2-40B4-BE49-F238E27FC236}">
                    <a16:creationId xmlns:a16="http://schemas.microsoft.com/office/drawing/2014/main" id="{8B99A695-2E16-4AF9-8732-127D4617E4C7}"/>
                  </a:ext>
                </a:extLst>
              </p:cNvPr>
              <p:cNvSpPr>
                <a:spLocks noChangeArrowheads="1"/>
              </p:cNvSpPr>
              <p:nvPr/>
            </p:nvSpPr>
            <p:spPr bwMode="auto">
              <a:xfrm>
                <a:off x="4746018" y="1136730"/>
                <a:ext cx="90487" cy="36513"/>
              </a:xfrm>
              <a:prstGeom prst="rect">
                <a:avLst/>
              </a:prstGeom>
              <a:grpFill/>
              <a:ln w="6350" cap="rnd">
                <a:solidFill>
                  <a:srgbClr val="1CADE4"/>
                </a:solidFill>
                <a:prstDash val="solid"/>
                <a:round/>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37" name="Freeform 208">
                <a:extLst>
                  <a:ext uri="{FF2B5EF4-FFF2-40B4-BE49-F238E27FC236}">
                    <a16:creationId xmlns:a16="http://schemas.microsoft.com/office/drawing/2014/main" id="{5966830F-F1CD-4742-8CB1-B1F82D102A10}"/>
                  </a:ext>
                </a:extLst>
              </p:cNvPr>
              <p:cNvSpPr/>
              <p:nvPr/>
            </p:nvSpPr>
            <p:spPr bwMode="auto">
              <a:xfrm>
                <a:off x="4836505" y="1154193"/>
                <a:ext cx="73025" cy="55562"/>
              </a:xfrm>
              <a:custGeom>
                <a:avLst/>
                <a:gdLst>
                  <a:gd name="T0" fmla="*/ 0 w 32"/>
                  <a:gd name="T1" fmla="*/ 0 h 24"/>
                  <a:gd name="T2" fmla="*/ 8 w 32"/>
                  <a:gd name="T3" fmla="*/ 0 h 24"/>
                  <a:gd name="T4" fmla="*/ 16 w 32"/>
                  <a:gd name="T5" fmla="*/ 8 h 24"/>
                  <a:gd name="T6" fmla="*/ 16 w 32"/>
                  <a:gd name="T7" fmla="*/ 16 h 24"/>
                  <a:gd name="T8" fmla="*/ 32 w 32"/>
                  <a:gd name="T9" fmla="*/ 16 h 24"/>
                  <a:gd name="T10" fmla="*/ 32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0" y="0"/>
                    </a:moveTo>
                    <a:cubicBezTo>
                      <a:pt x="8" y="0"/>
                      <a:pt x="8" y="0"/>
                      <a:pt x="8" y="0"/>
                    </a:cubicBezTo>
                    <a:cubicBezTo>
                      <a:pt x="13" y="0"/>
                      <a:pt x="16" y="3"/>
                      <a:pt x="16" y="8"/>
                    </a:cubicBezTo>
                    <a:cubicBezTo>
                      <a:pt x="16" y="16"/>
                      <a:pt x="16" y="16"/>
                      <a:pt x="16" y="16"/>
                    </a:cubicBezTo>
                    <a:cubicBezTo>
                      <a:pt x="32" y="16"/>
                      <a:pt x="32" y="16"/>
                      <a:pt x="32" y="16"/>
                    </a:cubicBezTo>
                    <a:cubicBezTo>
                      <a:pt x="32" y="24"/>
                      <a:pt x="32" y="24"/>
                      <a:pt x="32" y="24"/>
                    </a:cubicBezTo>
                  </a:path>
                </a:pathLst>
              </a:custGeom>
              <a:grpFill/>
              <a:ln w="6350" cap="rnd">
                <a:solidFill>
                  <a:srgbClr val="1CADE4"/>
                </a:solidFill>
                <a:prstDash val="solid"/>
                <a:round/>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38" name="Rectangle 209">
                <a:extLst>
                  <a:ext uri="{FF2B5EF4-FFF2-40B4-BE49-F238E27FC236}">
                    <a16:creationId xmlns:a16="http://schemas.microsoft.com/office/drawing/2014/main" id="{6F0F1CFB-FF9B-49C8-8863-034047AC9F87}"/>
                  </a:ext>
                </a:extLst>
              </p:cNvPr>
              <p:cNvSpPr>
                <a:spLocks noChangeArrowheads="1"/>
              </p:cNvSpPr>
              <p:nvPr/>
            </p:nvSpPr>
            <p:spPr bwMode="auto">
              <a:xfrm>
                <a:off x="4672993" y="1317705"/>
                <a:ext cx="55562" cy="92075"/>
              </a:xfrm>
              <a:prstGeom prst="rect">
                <a:avLst/>
              </a:prstGeom>
              <a:grpFill/>
              <a:ln w="6350" cap="rnd">
                <a:solidFill>
                  <a:srgbClr val="1CADE4"/>
                </a:solidFill>
                <a:prstDash val="solid"/>
                <a:round/>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39" name="Rectangle 210">
                <a:extLst>
                  <a:ext uri="{FF2B5EF4-FFF2-40B4-BE49-F238E27FC236}">
                    <a16:creationId xmlns:a16="http://schemas.microsoft.com/office/drawing/2014/main" id="{C12CCF21-C06A-4EF8-9711-0E3FF2C97A1A}"/>
                  </a:ext>
                </a:extLst>
              </p:cNvPr>
              <p:cNvSpPr>
                <a:spLocks noChangeArrowheads="1"/>
              </p:cNvSpPr>
              <p:nvPr/>
            </p:nvSpPr>
            <p:spPr bwMode="auto">
              <a:xfrm>
                <a:off x="4855555" y="1317705"/>
                <a:ext cx="53975" cy="92075"/>
              </a:xfrm>
              <a:prstGeom prst="rect">
                <a:avLst/>
              </a:prstGeom>
              <a:grpFill/>
              <a:ln w="6350" cap="rnd">
                <a:solidFill>
                  <a:srgbClr val="1CADE4"/>
                </a:solidFill>
                <a:prstDash val="solid"/>
                <a:round/>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grpSp>
      </p:grpSp>
      <p:grpSp>
        <p:nvGrpSpPr>
          <p:cNvPr id="77" name="组合 76">
            <a:extLst>
              <a:ext uri="{FF2B5EF4-FFF2-40B4-BE49-F238E27FC236}">
                <a16:creationId xmlns:a16="http://schemas.microsoft.com/office/drawing/2014/main" id="{DF88DCD6-6D39-4357-813B-3A60AD8642D0}"/>
              </a:ext>
            </a:extLst>
          </p:cNvPr>
          <p:cNvGrpSpPr>
            <a:grpSpLocks/>
          </p:cNvGrpSpPr>
          <p:nvPr/>
        </p:nvGrpSpPr>
        <p:grpSpPr bwMode="auto">
          <a:xfrm>
            <a:off x="666751" y="3203475"/>
            <a:ext cx="4171948" cy="3098258"/>
            <a:chOff x="-804208" y="331283"/>
            <a:chExt cx="3128871" cy="2325342"/>
          </a:xfrm>
        </p:grpSpPr>
        <p:sp>
          <p:nvSpPr>
            <p:cNvPr id="78" name="矩形 55">
              <a:extLst>
                <a:ext uri="{FF2B5EF4-FFF2-40B4-BE49-F238E27FC236}">
                  <a16:creationId xmlns:a16="http://schemas.microsoft.com/office/drawing/2014/main" id="{4BAAB25B-AF9E-4623-9CBF-18B665851420}"/>
                </a:ext>
              </a:extLst>
            </p:cNvPr>
            <p:cNvSpPr>
              <a:spLocks noChangeArrowheads="1"/>
            </p:cNvSpPr>
            <p:nvPr/>
          </p:nvSpPr>
          <p:spPr bwMode="auto">
            <a:xfrm>
              <a:off x="-804208" y="800137"/>
              <a:ext cx="2679674" cy="185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lnSpc>
                  <a:spcPct val="120000"/>
                </a:lnSpc>
              </a:pPr>
              <a:r>
                <a:rPr lang="en-US" dirty="0">
                  <a:solidFill>
                    <a:schemeClr val="bg1"/>
                  </a:solidFill>
                </a:rPr>
                <a:t>Mechanical engineers often need to perform complex simulations, such as finite element analysis (FEA) and computational fluid dynamics (CFD), which can be computationally intensive. Cloud computing provides the necessary computing power to run these simulations efficiently without requiring high-end local hardware. This allows engineers to perform in-depth analyses and optimization of mechanical systems</a:t>
              </a:r>
              <a:r>
                <a:rPr lang="en-US" dirty="0"/>
                <a:t>.</a:t>
              </a:r>
              <a:endParaRPr lang="zh-CN" altLang="en-US" dirty="0">
                <a:sym typeface="+mn-lt"/>
              </a:endParaRPr>
            </a:p>
          </p:txBody>
        </p:sp>
        <p:sp>
          <p:nvSpPr>
            <p:cNvPr id="79" name="文本框 55">
              <a:extLst>
                <a:ext uri="{FF2B5EF4-FFF2-40B4-BE49-F238E27FC236}">
                  <a16:creationId xmlns:a16="http://schemas.microsoft.com/office/drawing/2014/main" id="{68CAF810-31F6-4CEE-9E03-F6F8375D1C32}"/>
                </a:ext>
              </a:extLst>
            </p:cNvPr>
            <p:cNvSpPr>
              <a:spLocks noChangeArrowheads="1"/>
            </p:cNvSpPr>
            <p:nvPr/>
          </p:nvSpPr>
          <p:spPr bwMode="auto">
            <a:xfrm>
              <a:off x="-333126" y="331283"/>
              <a:ext cx="2657789" cy="3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r>
                <a:rPr lang="en-US" altLang="zh-CN" sz="2000" b="1" i="1" u="sng" dirty="0">
                  <a:solidFill>
                    <a:schemeClr val="bg1"/>
                  </a:solidFill>
                  <a:latin typeface="Montserrat" panose="00000500000000000000" pitchFamily="2" charset="0"/>
                  <a:ea typeface="+mn-ea"/>
                  <a:cs typeface="+mn-ea"/>
                  <a:sym typeface="+mn-lt"/>
                </a:rPr>
                <a:t>Simulation and Analysis</a:t>
              </a:r>
              <a:endParaRPr lang="zh-CN" altLang="en-US" sz="2000" b="1" i="1" u="sng" dirty="0">
                <a:solidFill>
                  <a:schemeClr val="bg1"/>
                </a:solidFill>
                <a:latin typeface="Montserrat" panose="00000500000000000000" pitchFamily="2" charset="0"/>
                <a:ea typeface="+mn-ea"/>
                <a:cs typeface="+mn-ea"/>
                <a:sym typeface="+mn-lt"/>
              </a:endParaRPr>
            </a:p>
          </p:txBody>
        </p:sp>
      </p:grpSp>
      <p:grpSp>
        <p:nvGrpSpPr>
          <p:cNvPr id="91" name="组合 90">
            <a:extLst>
              <a:ext uri="{FF2B5EF4-FFF2-40B4-BE49-F238E27FC236}">
                <a16:creationId xmlns:a16="http://schemas.microsoft.com/office/drawing/2014/main" id="{30BD66D9-51EF-4F35-A30A-4635BBB085CE}"/>
              </a:ext>
            </a:extLst>
          </p:cNvPr>
          <p:cNvGrpSpPr>
            <a:grpSpLocks/>
          </p:cNvGrpSpPr>
          <p:nvPr/>
        </p:nvGrpSpPr>
        <p:grpSpPr bwMode="auto">
          <a:xfrm>
            <a:off x="4388995" y="4100437"/>
            <a:ext cx="3307205" cy="2300418"/>
            <a:chOff x="-361700" y="459962"/>
            <a:chExt cx="2480332" cy="1726536"/>
          </a:xfrm>
        </p:grpSpPr>
        <p:sp>
          <p:nvSpPr>
            <p:cNvPr id="92" name="矩形 55">
              <a:extLst>
                <a:ext uri="{FF2B5EF4-FFF2-40B4-BE49-F238E27FC236}">
                  <a16:creationId xmlns:a16="http://schemas.microsoft.com/office/drawing/2014/main" id="{F8E60485-1FEB-4145-9E2B-59CCFF4DF0D6}"/>
                </a:ext>
              </a:extLst>
            </p:cNvPr>
            <p:cNvSpPr>
              <a:spLocks noChangeArrowheads="1"/>
            </p:cNvSpPr>
            <p:nvPr/>
          </p:nvSpPr>
          <p:spPr bwMode="auto">
            <a:xfrm>
              <a:off x="0" y="800137"/>
              <a:ext cx="1875465" cy="138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lnSpc>
                  <a:spcPct val="120000"/>
                </a:lnSpc>
              </a:pPr>
              <a:r>
                <a:rPr lang="en-US" sz="1200" dirty="0">
                  <a:solidFill>
                    <a:schemeClr val="bg1"/>
                  </a:solidFill>
                </a:rPr>
                <a:t>Cloud-based version control systems help mechanical engineers manage design revisions and track changes in collaborative projects, ensuring that the team always works with the latest and accurate design files.</a:t>
              </a:r>
              <a:endParaRPr lang="zh-CN" altLang="en-US" sz="1200" dirty="0">
                <a:solidFill>
                  <a:schemeClr val="bg1"/>
                </a:solidFill>
                <a:latin typeface="Montserrat" panose="00000500000000000000" pitchFamily="2" charset="0"/>
                <a:ea typeface="+mn-ea"/>
                <a:cs typeface="+mn-ea"/>
                <a:sym typeface="+mn-lt"/>
              </a:endParaRPr>
            </a:p>
          </p:txBody>
        </p:sp>
        <p:sp>
          <p:nvSpPr>
            <p:cNvPr id="93" name="文本框 55">
              <a:extLst>
                <a:ext uri="{FF2B5EF4-FFF2-40B4-BE49-F238E27FC236}">
                  <a16:creationId xmlns:a16="http://schemas.microsoft.com/office/drawing/2014/main" id="{6464714C-BCFD-4A28-B93B-64F08AEAAC4C}"/>
                </a:ext>
              </a:extLst>
            </p:cNvPr>
            <p:cNvSpPr>
              <a:spLocks noChangeArrowheads="1"/>
            </p:cNvSpPr>
            <p:nvPr/>
          </p:nvSpPr>
          <p:spPr bwMode="auto">
            <a:xfrm>
              <a:off x="-361700" y="459962"/>
              <a:ext cx="2480332" cy="3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r>
                <a:rPr lang="en-US" sz="2000" b="1" i="1" u="sng" dirty="0">
                  <a:solidFill>
                    <a:schemeClr val="bg1"/>
                  </a:solidFill>
                </a:rPr>
                <a:t>Version Control  </a:t>
              </a:r>
              <a:endParaRPr lang="zh-CN" altLang="en-US" sz="2000" i="1" u="sng" dirty="0">
                <a:solidFill>
                  <a:schemeClr val="bg1"/>
                </a:solidFill>
                <a:latin typeface="Montserrat" panose="00000500000000000000" pitchFamily="2" charset="0"/>
                <a:ea typeface="+mn-ea"/>
                <a:cs typeface="+mn-ea"/>
                <a:sym typeface="+mn-lt"/>
              </a:endParaRPr>
            </a:p>
          </p:txBody>
        </p:sp>
      </p:grpSp>
      <p:grpSp>
        <p:nvGrpSpPr>
          <p:cNvPr id="104" name="组合 103">
            <a:extLst>
              <a:ext uri="{FF2B5EF4-FFF2-40B4-BE49-F238E27FC236}">
                <a16:creationId xmlns:a16="http://schemas.microsoft.com/office/drawing/2014/main" id="{D7F94B4A-72B0-491C-8DCB-86CAE0062ADB}"/>
              </a:ext>
            </a:extLst>
          </p:cNvPr>
          <p:cNvGrpSpPr>
            <a:grpSpLocks/>
          </p:cNvGrpSpPr>
          <p:nvPr/>
        </p:nvGrpSpPr>
        <p:grpSpPr bwMode="auto">
          <a:xfrm>
            <a:off x="7986216" y="3260625"/>
            <a:ext cx="3977184" cy="3086518"/>
            <a:chOff x="-275978" y="274092"/>
            <a:chExt cx="2982801" cy="2316529"/>
          </a:xfrm>
        </p:grpSpPr>
        <p:sp>
          <p:nvSpPr>
            <p:cNvPr id="105" name="矩形 55">
              <a:extLst>
                <a:ext uri="{FF2B5EF4-FFF2-40B4-BE49-F238E27FC236}">
                  <a16:creationId xmlns:a16="http://schemas.microsoft.com/office/drawing/2014/main" id="{460EB95E-A1E4-4EF9-8E0D-3AC73EA3AED1}"/>
                </a:ext>
              </a:extLst>
            </p:cNvPr>
            <p:cNvSpPr>
              <a:spLocks noChangeArrowheads="1"/>
            </p:cNvSpPr>
            <p:nvPr/>
          </p:nvSpPr>
          <p:spPr bwMode="auto">
            <a:xfrm>
              <a:off x="242880" y="871625"/>
              <a:ext cx="1875465" cy="171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lnSpc>
                  <a:spcPct val="120000"/>
                </a:lnSpc>
              </a:pPr>
              <a:r>
                <a:rPr lang="en-US" sz="1200" dirty="0">
                  <a:solidFill>
                    <a:schemeClr val="bg1"/>
                  </a:solidFill>
                </a:rPr>
                <a:t>Cloud-based collaboration tools and project management platforms enable mechanical engineers to work together on designs, share CAD models, and communicate effectively, regardless of their physical locations. This is especially valuable for global teams and remote work situations.</a:t>
              </a:r>
              <a:endParaRPr lang="zh-CN" altLang="en-US" sz="1200" dirty="0">
                <a:solidFill>
                  <a:schemeClr val="bg1"/>
                </a:solidFill>
                <a:latin typeface="Montserrat" panose="00000500000000000000" pitchFamily="2" charset="0"/>
                <a:ea typeface="+mn-ea"/>
                <a:cs typeface="+mn-ea"/>
                <a:sym typeface="+mn-lt"/>
              </a:endParaRPr>
            </a:p>
          </p:txBody>
        </p:sp>
        <p:sp>
          <p:nvSpPr>
            <p:cNvPr id="106" name="文本框 55">
              <a:extLst>
                <a:ext uri="{FF2B5EF4-FFF2-40B4-BE49-F238E27FC236}">
                  <a16:creationId xmlns:a16="http://schemas.microsoft.com/office/drawing/2014/main" id="{BA9CCCB2-B3BC-423D-A7C2-09DC60448338}"/>
                </a:ext>
              </a:extLst>
            </p:cNvPr>
            <p:cNvSpPr>
              <a:spLocks noChangeArrowheads="1"/>
            </p:cNvSpPr>
            <p:nvPr/>
          </p:nvSpPr>
          <p:spPr bwMode="auto">
            <a:xfrm>
              <a:off x="-275978" y="274092"/>
              <a:ext cx="2982801" cy="53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r>
                <a:rPr lang="en-US" sz="2000" b="1" i="1" u="sng" dirty="0">
                  <a:solidFill>
                    <a:schemeClr val="bg1"/>
                  </a:solidFill>
                </a:rPr>
                <a:t>Collaboration and Remote Work</a:t>
              </a:r>
              <a:endParaRPr lang="zh-CN" altLang="en-US" sz="2000" i="1" u="sng" dirty="0">
                <a:solidFill>
                  <a:schemeClr val="bg1"/>
                </a:solidFill>
                <a:latin typeface="Montserrat" panose="00000500000000000000" pitchFamily="2" charset="0"/>
                <a:ea typeface="+mn-ea"/>
                <a:cs typeface="+mn-ea"/>
                <a:sym typeface="+mn-lt"/>
              </a:endParaRPr>
            </a:p>
          </p:txBody>
        </p:sp>
      </p:grpSp>
      <p:grpSp>
        <p:nvGrpSpPr>
          <p:cNvPr id="123" name="组合 122">
            <a:extLst>
              <a:ext uri="{FF2B5EF4-FFF2-40B4-BE49-F238E27FC236}">
                <a16:creationId xmlns:a16="http://schemas.microsoft.com/office/drawing/2014/main" id="{4F7F95EB-208D-49F9-9678-BFF66F896736}"/>
              </a:ext>
            </a:extLst>
          </p:cNvPr>
          <p:cNvGrpSpPr/>
          <p:nvPr/>
        </p:nvGrpSpPr>
        <p:grpSpPr>
          <a:xfrm>
            <a:off x="5282733" y="2042863"/>
            <a:ext cx="1595755" cy="1595755"/>
            <a:chOff x="5239235" y="2083123"/>
            <a:chExt cx="1595755" cy="1595755"/>
          </a:xfrm>
        </p:grpSpPr>
        <p:sp>
          <p:nvSpPr>
            <p:cNvPr id="82" name="Oval 151">
              <a:extLst>
                <a:ext uri="{FF2B5EF4-FFF2-40B4-BE49-F238E27FC236}">
                  <a16:creationId xmlns:a16="http://schemas.microsoft.com/office/drawing/2014/main" id="{CC49A4F0-4D66-41F0-A296-05C34B65EF1E}"/>
                </a:ext>
              </a:extLst>
            </p:cNvPr>
            <p:cNvSpPr/>
            <p:nvPr/>
          </p:nvSpPr>
          <p:spPr>
            <a:xfrm>
              <a:off x="5239235" y="2083123"/>
              <a:ext cx="1595755" cy="1595755"/>
            </a:xfrm>
            <a:prstGeom prst="ellipse">
              <a:avLst/>
            </a:prstGeom>
            <a:noFill/>
            <a:ln w="15875">
              <a:solidFill>
                <a:schemeClr val="accent1">
                  <a:lumMod val="20000"/>
                  <a:lumOff val="80000"/>
                </a:schemeClr>
              </a:solidFill>
            </a:ln>
            <a:extLst>
              <a:ext uri="{909E8E84-426E-40DD-AFC4-6F175D3DCCD1}">
                <a14:hiddenFill xmlns:a14="http://schemas.microsoft.com/office/drawing/2010/main">
                  <a:solidFill>
                    <a:srgbClr val="115D9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2400" b="0" i="0" u="none" strike="noStrike" kern="1200" cap="none" spc="0" normalizeH="0" baseline="0" noProof="0" dirty="0">
                <a:ln>
                  <a:noFill/>
                </a:ln>
                <a:solidFill>
                  <a:schemeClr val="bg2">
                    <a:lumMod val="25000"/>
                  </a:schemeClr>
                </a:solidFill>
                <a:effectLst/>
                <a:uLnTx/>
                <a:uFillTx/>
                <a:latin typeface="Montserrat" panose="00000500000000000000" pitchFamily="2" charset="0"/>
                <a:cs typeface="+mn-ea"/>
                <a:sym typeface="+mn-lt"/>
              </a:endParaRPr>
            </a:p>
          </p:txBody>
        </p:sp>
        <p:grpSp>
          <p:nvGrpSpPr>
            <p:cNvPr id="107" name="组合 65">
              <a:extLst>
                <a:ext uri="{FF2B5EF4-FFF2-40B4-BE49-F238E27FC236}">
                  <a16:creationId xmlns:a16="http://schemas.microsoft.com/office/drawing/2014/main" id="{6EFEA764-0908-4D72-8ABE-CE0F80843D3B}"/>
                </a:ext>
              </a:extLst>
            </p:cNvPr>
            <p:cNvGrpSpPr/>
            <p:nvPr/>
          </p:nvGrpSpPr>
          <p:grpSpPr>
            <a:xfrm>
              <a:off x="5583012" y="2578197"/>
              <a:ext cx="929535" cy="605606"/>
              <a:chOff x="7806717" y="1190705"/>
              <a:chExt cx="419100" cy="273050"/>
            </a:xfrm>
          </p:grpSpPr>
          <p:sp>
            <p:nvSpPr>
              <p:cNvPr id="108" name="Freeform 246">
                <a:extLst>
                  <a:ext uri="{FF2B5EF4-FFF2-40B4-BE49-F238E27FC236}">
                    <a16:creationId xmlns:a16="http://schemas.microsoft.com/office/drawing/2014/main" id="{216A148F-34A9-467A-A4C6-C0156C2265A6}"/>
                  </a:ext>
                </a:extLst>
              </p:cNvPr>
              <p:cNvSpPr/>
              <p:nvPr/>
            </p:nvSpPr>
            <p:spPr bwMode="auto">
              <a:xfrm>
                <a:off x="7806717" y="1190705"/>
                <a:ext cx="419100" cy="273050"/>
              </a:xfrm>
              <a:custGeom>
                <a:avLst/>
                <a:gdLst>
                  <a:gd name="T0" fmla="*/ 184 w 184"/>
                  <a:gd name="T1" fmla="*/ 112 h 120"/>
                  <a:gd name="T2" fmla="*/ 176 w 184"/>
                  <a:gd name="T3" fmla="*/ 120 h 120"/>
                  <a:gd name="T4" fmla="*/ 8 w 184"/>
                  <a:gd name="T5" fmla="*/ 120 h 120"/>
                  <a:gd name="T6" fmla="*/ 0 w 184"/>
                  <a:gd name="T7" fmla="*/ 112 h 120"/>
                  <a:gd name="T8" fmla="*/ 0 w 184"/>
                  <a:gd name="T9" fmla="*/ 8 h 120"/>
                  <a:gd name="T10" fmla="*/ 8 w 184"/>
                  <a:gd name="T11" fmla="*/ 0 h 120"/>
                  <a:gd name="T12" fmla="*/ 176 w 184"/>
                  <a:gd name="T13" fmla="*/ 0 h 120"/>
                  <a:gd name="T14" fmla="*/ 184 w 184"/>
                  <a:gd name="T15" fmla="*/ 8 h 120"/>
                  <a:gd name="T16" fmla="*/ 184 w 184"/>
                  <a:gd name="T1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20">
                    <a:moveTo>
                      <a:pt x="184" y="112"/>
                    </a:moveTo>
                    <a:cubicBezTo>
                      <a:pt x="184" y="116"/>
                      <a:pt x="181" y="120"/>
                      <a:pt x="176" y="120"/>
                    </a:cubicBezTo>
                    <a:cubicBezTo>
                      <a:pt x="8" y="120"/>
                      <a:pt x="8" y="120"/>
                      <a:pt x="8" y="120"/>
                    </a:cubicBezTo>
                    <a:cubicBezTo>
                      <a:pt x="4" y="120"/>
                      <a:pt x="0" y="116"/>
                      <a:pt x="0" y="112"/>
                    </a:cubicBezTo>
                    <a:cubicBezTo>
                      <a:pt x="0" y="8"/>
                      <a:pt x="0" y="8"/>
                      <a:pt x="0" y="8"/>
                    </a:cubicBezTo>
                    <a:cubicBezTo>
                      <a:pt x="0" y="3"/>
                      <a:pt x="4" y="0"/>
                      <a:pt x="8" y="0"/>
                    </a:cubicBezTo>
                    <a:cubicBezTo>
                      <a:pt x="176" y="0"/>
                      <a:pt x="176" y="0"/>
                      <a:pt x="176" y="0"/>
                    </a:cubicBezTo>
                    <a:cubicBezTo>
                      <a:pt x="181" y="0"/>
                      <a:pt x="184" y="3"/>
                      <a:pt x="184" y="8"/>
                    </a:cubicBezTo>
                    <a:lnTo>
                      <a:pt x="184" y="112"/>
                    </a:lnTo>
                    <a:close/>
                  </a:path>
                </a:pathLst>
              </a:custGeom>
              <a:noFill/>
              <a:ln w="7366"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109" name="Line 247">
                <a:extLst>
                  <a:ext uri="{FF2B5EF4-FFF2-40B4-BE49-F238E27FC236}">
                    <a16:creationId xmlns:a16="http://schemas.microsoft.com/office/drawing/2014/main" id="{77A5D605-6247-4AA7-87C5-DD651B1DEA6B}"/>
                  </a:ext>
                </a:extLst>
              </p:cNvPr>
              <p:cNvSpPr>
                <a:spLocks noChangeShapeType="1"/>
              </p:cNvSpPr>
              <p:nvPr/>
            </p:nvSpPr>
            <p:spPr bwMode="auto">
              <a:xfrm>
                <a:off x="7806717" y="1246268"/>
                <a:ext cx="419100" cy="0"/>
              </a:xfrm>
              <a:prstGeom prst="line">
                <a:avLst/>
              </a:prstGeom>
              <a:noFill/>
              <a:ln w="7366" cap="rnd">
                <a:solidFill>
                  <a:schemeClr val="bg1"/>
                </a:solidFill>
                <a:prstDash val="solid"/>
                <a:round/>
              </a:ln>
              <a:extLst>
                <a:ext uri="{909E8E84-426E-40DD-AFC4-6F175D3DCCD1}">
                  <a14:hiddenFill xmlns:a14="http://schemas.microsoft.com/office/drawing/2010/main">
                    <a:no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1"/>
                  </a:solidFill>
                  <a:effectLst/>
                  <a:uLnTx/>
                  <a:uFillTx/>
                  <a:latin typeface="Montserrat" panose="00000500000000000000" pitchFamily="2" charset="0"/>
                  <a:cs typeface="+mn-ea"/>
                  <a:sym typeface="+mn-lt"/>
                </a:endParaRPr>
              </a:p>
            </p:txBody>
          </p:sp>
          <p:sp>
            <p:nvSpPr>
              <p:cNvPr id="110" name="Line 248">
                <a:extLst>
                  <a:ext uri="{FF2B5EF4-FFF2-40B4-BE49-F238E27FC236}">
                    <a16:creationId xmlns:a16="http://schemas.microsoft.com/office/drawing/2014/main" id="{A66F8441-9AC2-4C4C-9E8B-E3C44E89EF51}"/>
                  </a:ext>
                </a:extLst>
              </p:cNvPr>
              <p:cNvSpPr>
                <a:spLocks noChangeShapeType="1"/>
              </p:cNvSpPr>
              <p:nvPr/>
            </p:nvSpPr>
            <p:spPr bwMode="auto">
              <a:xfrm>
                <a:off x="7806717" y="1281193"/>
                <a:ext cx="419100" cy="0"/>
              </a:xfrm>
              <a:prstGeom prst="line">
                <a:avLst/>
              </a:prstGeom>
              <a:noFill/>
              <a:ln w="7366" cap="rnd">
                <a:solidFill>
                  <a:schemeClr val="bg1"/>
                </a:solidFill>
                <a:prstDash val="solid"/>
                <a:round/>
              </a:ln>
              <a:extLst>
                <a:ext uri="{909E8E84-426E-40DD-AFC4-6F175D3DCCD1}">
                  <a14:hiddenFill xmlns:a14="http://schemas.microsoft.com/office/drawing/2010/main">
                    <a:no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1"/>
                  </a:solidFill>
                  <a:effectLst/>
                  <a:uLnTx/>
                  <a:uFillTx/>
                  <a:latin typeface="Montserrat" panose="00000500000000000000" pitchFamily="2" charset="0"/>
                  <a:cs typeface="+mn-ea"/>
                  <a:sym typeface="+mn-lt"/>
                </a:endParaRPr>
              </a:p>
            </p:txBody>
          </p:sp>
          <p:sp>
            <p:nvSpPr>
              <p:cNvPr id="111" name="Line 249">
                <a:extLst>
                  <a:ext uri="{FF2B5EF4-FFF2-40B4-BE49-F238E27FC236}">
                    <a16:creationId xmlns:a16="http://schemas.microsoft.com/office/drawing/2014/main" id="{2F859981-5155-4657-AD3B-7A5558643C19}"/>
                  </a:ext>
                </a:extLst>
              </p:cNvPr>
              <p:cNvSpPr>
                <a:spLocks noChangeShapeType="1"/>
              </p:cNvSpPr>
              <p:nvPr/>
            </p:nvSpPr>
            <p:spPr bwMode="auto">
              <a:xfrm>
                <a:off x="7860692" y="1390730"/>
                <a:ext cx="128588" cy="0"/>
              </a:xfrm>
              <a:prstGeom prst="line">
                <a:avLst/>
              </a:prstGeom>
              <a:noFill/>
              <a:ln w="7366" cap="rnd">
                <a:solidFill>
                  <a:schemeClr val="bg1"/>
                </a:solidFill>
                <a:prstDash val="solid"/>
                <a:round/>
              </a:ln>
              <a:extLst>
                <a:ext uri="{909E8E84-426E-40DD-AFC4-6F175D3DCCD1}">
                  <a14:hiddenFill xmlns:a14="http://schemas.microsoft.com/office/drawing/2010/main">
                    <a:no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1"/>
                  </a:solidFill>
                  <a:effectLst/>
                  <a:uLnTx/>
                  <a:uFillTx/>
                  <a:latin typeface="Montserrat" panose="00000500000000000000" pitchFamily="2" charset="0"/>
                  <a:cs typeface="+mn-ea"/>
                  <a:sym typeface="+mn-lt"/>
                </a:endParaRPr>
              </a:p>
            </p:txBody>
          </p:sp>
          <p:sp>
            <p:nvSpPr>
              <p:cNvPr id="112" name="Freeform 250">
                <a:extLst>
                  <a:ext uri="{FF2B5EF4-FFF2-40B4-BE49-F238E27FC236}">
                    <a16:creationId xmlns:a16="http://schemas.microsoft.com/office/drawing/2014/main" id="{462B5D0E-A170-4808-9F21-EE82E25A2A2C}"/>
                  </a:ext>
                </a:extLst>
              </p:cNvPr>
              <p:cNvSpPr/>
              <p:nvPr/>
            </p:nvSpPr>
            <p:spPr bwMode="auto">
              <a:xfrm>
                <a:off x="8079767" y="1354218"/>
                <a:ext cx="90488" cy="55562"/>
              </a:xfrm>
              <a:custGeom>
                <a:avLst/>
                <a:gdLst>
                  <a:gd name="T0" fmla="*/ 28 w 40"/>
                  <a:gd name="T1" fmla="*/ 0 h 24"/>
                  <a:gd name="T2" fmla="*/ 20 w 40"/>
                  <a:gd name="T3" fmla="*/ 3 h 24"/>
                  <a:gd name="T4" fmla="*/ 12 w 40"/>
                  <a:gd name="T5" fmla="*/ 0 h 24"/>
                  <a:gd name="T6" fmla="*/ 0 w 40"/>
                  <a:gd name="T7" fmla="*/ 12 h 24"/>
                  <a:gd name="T8" fmla="*/ 12 w 40"/>
                  <a:gd name="T9" fmla="*/ 24 h 24"/>
                  <a:gd name="T10" fmla="*/ 20 w 40"/>
                  <a:gd name="T11" fmla="*/ 21 h 24"/>
                  <a:gd name="T12" fmla="*/ 28 w 40"/>
                  <a:gd name="T13" fmla="*/ 24 h 24"/>
                  <a:gd name="T14" fmla="*/ 40 w 40"/>
                  <a:gd name="T15" fmla="*/ 12 h 24"/>
                  <a:gd name="T16" fmla="*/ 28 w 4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28" y="0"/>
                    </a:moveTo>
                    <a:cubicBezTo>
                      <a:pt x="25" y="0"/>
                      <a:pt x="22" y="1"/>
                      <a:pt x="20" y="3"/>
                    </a:cubicBezTo>
                    <a:cubicBezTo>
                      <a:pt x="18" y="1"/>
                      <a:pt x="15" y="0"/>
                      <a:pt x="12" y="0"/>
                    </a:cubicBezTo>
                    <a:cubicBezTo>
                      <a:pt x="6" y="0"/>
                      <a:pt x="0" y="5"/>
                      <a:pt x="0" y="12"/>
                    </a:cubicBezTo>
                    <a:cubicBezTo>
                      <a:pt x="0" y="18"/>
                      <a:pt x="6" y="24"/>
                      <a:pt x="12" y="24"/>
                    </a:cubicBezTo>
                    <a:cubicBezTo>
                      <a:pt x="15" y="24"/>
                      <a:pt x="18" y="23"/>
                      <a:pt x="20" y="21"/>
                    </a:cubicBezTo>
                    <a:cubicBezTo>
                      <a:pt x="22" y="23"/>
                      <a:pt x="25" y="24"/>
                      <a:pt x="28" y="24"/>
                    </a:cubicBezTo>
                    <a:cubicBezTo>
                      <a:pt x="35" y="24"/>
                      <a:pt x="40" y="18"/>
                      <a:pt x="40" y="12"/>
                    </a:cubicBezTo>
                    <a:cubicBezTo>
                      <a:pt x="40" y="5"/>
                      <a:pt x="35" y="0"/>
                      <a:pt x="28" y="0"/>
                    </a:cubicBezTo>
                    <a:close/>
                  </a:path>
                </a:pathLst>
              </a:custGeom>
              <a:noFill/>
              <a:ln w="7366"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grpSp>
      </p:grpSp>
      <p:grpSp>
        <p:nvGrpSpPr>
          <p:cNvPr id="124" name="组合 123">
            <a:extLst>
              <a:ext uri="{FF2B5EF4-FFF2-40B4-BE49-F238E27FC236}">
                <a16:creationId xmlns:a16="http://schemas.microsoft.com/office/drawing/2014/main" id="{C1FECD58-7330-4B45-BD58-604EDCEA47E6}"/>
              </a:ext>
            </a:extLst>
          </p:cNvPr>
          <p:cNvGrpSpPr/>
          <p:nvPr/>
        </p:nvGrpSpPr>
        <p:grpSpPr>
          <a:xfrm>
            <a:off x="8284006" y="1357611"/>
            <a:ext cx="1595755" cy="1595755"/>
            <a:chOff x="8284006" y="1357611"/>
            <a:chExt cx="1595755" cy="1595755"/>
          </a:xfrm>
        </p:grpSpPr>
        <p:sp>
          <p:nvSpPr>
            <p:cNvPr id="95" name="Oval 151">
              <a:extLst>
                <a:ext uri="{FF2B5EF4-FFF2-40B4-BE49-F238E27FC236}">
                  <a16:creationId xmlns:a16="http://schemas.microsoft.com/office/drawing/2014/main" id="{8FFF42F3-5B0E-46F1-8ACE-356481346B8A}"/>
                </a:ext>
              </a:extLst>
            </p:cNvPr>
            <p:cNvSpPr/>
            <p:nvPr/>
          </p:nvSpPr>
          <p:spPr>
            <a:xfrm>
              <a:off x="8284006" y="1357611"/>
              <a:ext cx="1595755" cy="1595755"/>
            </a:xfrm>
            <a:prstGeom prst="ellipse">
              <a:avLst/>
            </a:prstGeom>
            <a:noFill/>
            <a:ln w="15875">
              <a:solidFill>
                <a:schemeClr val="accent1">
                  <a:lumMod val="60000"/>
                  <a:lumOff val="40000"/>
                </a:schemeClr>
              </a:solidFill>
            </a:ln>
            <a:extLst>
              <a:ext uri="{909E8E84-426E-40DD-AFC4-6F175D3DCCD1}">
                <a14:hiddenFill xmlns:a14="http://schemas.microsoft.com/office/drawing/2010/main">
                  <a:solidFill>
                    <a:srgbClr val="115D9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2400" b="0" i="0" u="none" strike="noStrike" kern="1200" cap="none" spc="0" normalizeH="0" baseline="0" noProof="0" dirty="0">
                <a:ln>
                  <a:noFill/>
                </a:ln>
                <a:solidFill>
                  <a:schemeClr val="bg2">
                    <a:lumMod val="25000"/>
                  </a:schemeClr>
                </a:solidFill>
                <a:effectLst/>
                <a:uLnTx/>
                <a:uFillTx/>
                <a:latin typeface="Montserrat" panose="00000500000000000000" pitchFamily="2" charset="0"/>
                <a:cs typeface="+mn-ea"/>
                <a:sym typeface="+mn-lt"/>
              </a:endParaRPr>
            </a:p>
          </p:txBody>
        </p:sp>
        <p:grpSp>
          <p:nvGrpSpPr>
            <p:cNvPr id="113" name="组合 71">
              <a:extLst>
                <a:ext uri="{FF2B5EF4-FFF2-40B4-BE49-F238E27FC236}">
                  <a16:creationId xmlns:a16="http://schemas.microsoft.com/office/drawing/2014/main" id="{C487FADA-81B7-4020-9E26-DC14F292EB63}"/>
                </a:ext>
              </a:extLst>
            </p:cNvPr>
            <p:cNvGrpSpPr/>
            <p:nvPr/>
          </p:nvGrpSpPr>
          <p:grpSpPr>
            <a:xfrm>
              <a:off x="8689794" y="1733589"/>
              <a:ext cx="798097" cy="789697"/>
              <a:chOff x="8888147" y="1114740"/>
              <a:chExt cx="422529" cy="417711"/>
            </a:xfrm>
          </p:grpSpPr>
          <p:sp>
            <p:nvSpPr>
              <p:cNvPr id="114" name="Line 269">
                <a:extLst>
                  <a:ext uri="{FF2B5EF4-FFF2-40B4-BE49-F238E27FC236}">
                    <a16:creationId xmlns:a16="http://schemas.microsoft.com/office/drawing/2014/main" id="{43FC3A36-5A73-4C91-B989-BD1D2F87648C}"/>
                  </a:ext>
                </a:extLst>
              </p:cNvPr>
              <p:cNvSpPr>
                <a:spLocks noChangeShapeType="1"/>
              </p:cNvSpPr>
              <p:nvPr/>
            </p:nvSpPr>
            <p:spPr bwMode="auto">
              <a:xfrm>
                <a:off x="9089880" y="1422861"/>
                <a:ext cx="74658" cy="0"/>
              </a:xfrm>
              <a:prstGeom prst="line">
                <a:avLst/>
              </a:prstGeom>
              <a:noFill/>
              <a:ln w="6350" cap="rnd">
                <a:solidFill>
                  <a:schemeClr val="accent1">
                    <a:lumMod val="60000"/>
                    <a:lumOff val="40000"/>
                  </a:schemeClr>
                </a:solidFill>
                <a:prstDash val="solid"/>
                <a:round/>
              </a:ln>
              <a:extLst>
                <a:ext uri="{909E8E84-426E-40DD-AFC4-6F175D3DCCD1}">
                  <a14:hiddenFill xmlns:a14="http://schemas.microsoft.com/office/drawing/2010/main">
                    <a:no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1"/>
                  </a:solidFill>
                  <a:effectLst/>
                  <a:uLnTx/>
                  <a:uFillTx/>
                  <a:latin typeface="Montserrat" panose="00000500000000000000" pitchFamily="2" charset="0"/>
                  <a:cs typeface="+mn-ea"/>
                  <a:sym typeface="+mn-lt"/>
                </a:endParaRPr>
              </a:p>
            </p:txBody>
          </p:sp>
          <p:sp>
            <p:nvSpPr>
              <p:cNvPr id="115" name="Freeform 270">
                <a:extLst>
                  <a:ext uri="{FF2B5EF4-FFF2-40B4-BE49-F238E27FC236}">
                    <a16:creationId xmlns:a16="http://schemas.microsoft.com/office/drawing/2014/main" id="{9D9CE422-4EEB-4738-82F4-349ABF89F7BE}"/>
                  </a:ext>
                </a:extLst>
              </p:cNvPr>
              <p:cNvSpPr/>
              <p:nvPr/>
            </p:nvSpPr>
            <p:spPr bwMode="auto">
              <a:xfrm>
                <a:off x="8907208" y="1114740"/>
                <a:ext cx="384406" cy="190590"/>
              </a:xfrm>
              <a:custGeom>
                <a:avLst/>
                <a:gdLst>
                  <a:gd name="T0" fmla="*/ 168 w 168"/>
                  <a:gd name="T1" fmla="*/ 84 h 84"/>
                  <a:gd name="T2" fmla="*/ 168 w 168"/>
                  <a:gd name="T3" fmla="*/ 8 h 84"/>
                  <a:gd name="T4" fmla="*/ 160 w 168"/>
                  <a:gd name="T5" fmla="*/ 0 h 84"/>
                  <a:gd name="T6" fmla="*/ 8 w 168"/>
                  <a:gd name="T7" fmla="*/ 0 h 84"/>
                  <a:gd name="T8" fmla="*/ 0 w 168"/>
                  <a:gd name="T9" fmla="*/ 8 h 84"/>
                  <a:gd name="T10" fmla="*/ 0 w 168"/>
                  <a:gd name="T11" fmla="*/ 56 h 84"/>
                </a:gdLst>
                <a:ahLst/>
                <a:cxnLst>
                  <a:cxn ang="0">
                    <a:pos x="T0" y="T1"/>
                  </a:cxn>
                  <a:cxn ang="0">
                    <a:pos x="T2" y="T3"/>
                  </a:cxn>
                  <a:cxn ang="0">
                    <a:pos x="T4" y="T5"/>
                  </a:cxn>
                  <a:cxn ang="0">
                    <a:pos x="T6" y="T7"/>
                  </a:cxn>
                  <a:cxn ang="0">
                    <a:pos x="T8" y="T9"/>
                  </a:cxn>
                  <a:cxn ang="0">
                    <a:pos x="T10" y="T11"/>
                  </a:cxn>
                </a:cxnLst>
                <a:rect l="0" t="0" r="r" b="b"/>
                <a:pathLst>
                  <a:path w="168" h="84">
                    <a:moveTo>
                      <a:pt x="168" y="84"/>
                    </a:moveTo>
                    <a:cubicBezTo>
                      <a:pt x="168" y="8"/>
                      <a:pt x="168" y="8"/>
                      <a:pt x="168" y="8"/>
                    </a:cubicBezTo>
                    <a:cubicBezTo>
                      <a:pt x="168" y="3"/>
                      <a:pt x="165" y="0"/>
                      <a:pt x="160" y="0"/>
                    </a:cubicBezTo>
                    <a:cubicBezTo>
                      <a:pt x="8" y="0"/>
                      <a:pt x="8" y="0"/>
                      <a:pt x="8" y="0"/>
                    </a:cubicBezTo>
                    <a:cubicBezTo>
                      <a:pt x="4" y="0"/>
                      <a:pt x="0" y="3"/>
                      <a:pt x="0" y="8"/>
                    </a:cubicBezTo>
                    <a:cubicBezTo>
                      <a:pt x="0" y="56"/>
                      <a:pt x="0" y="56"/>
                      <a:pt x="0" y="56"/>
                    </a:cubicBezTo>
                  </a:path>
                </a:pathLst>
              </a:custGeom>
              <a:noFill/>
              <a:ln w="6350" cap="rnd">
                <a:solidFill>
                  <a:schemeClr val="accent1">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116" name="Line 271">
                <a:extLst>
                  <a:ext uri="{FF2B5EF4-FFF2-40B4-BE49-F238E27FC236}">
                    <a16:creationId xmlns:a16="http://schemas.microsoft.com/office/drawing/2014/main" id="{B1880578-1AEC-41AD-B711-F014BA86BE7D}"/>
                  </a:ext>
                </a:extLst>
              </p:cNvPr>
              <p:cNvSpPr>
                <a:spLocks noChangeShapeType="1"/>
              </p:cNvSpPr>
              <p:nvPr/>
            </p:nvSpPr>
            <p:spPr bwMode="auto">
              <a:xfrm>
                <a:off x="9089880" y="1368860"/>
                <a:ext cx="74658" cy="0"/>
              </a:xfrm>
              <a:prstGeom prst="line">
                <a:avLst/>
              </a:prstGeom>
              <a:noFill/>
              <a:ln w="6350" cap="rnd">
                <a:solidFill>
                  <a:schemeClr val="accent1">
                    <a:lumMod val="60000"/>
                    <a:lumOff val="40000"/>
                  </a:schemeClr>
                </a:solidFill>
                <a:prstDash val="solid"/>
                <a:round/>
              </a:ln>
              <a:extLst>
                <a:ext uri="{909E8E84-426E-40DD-AFC4-6F175D3DCCD1}">
                  <a14:hiddenFill xmlns:a14="http://schemas.microsoft.com/office/drawing/2010/main">
                    <a:no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1"/>
                  </a:solidFill>
                  <a:effectLst/>
                  <a:uLnTx/>
                  <a:uFillTx/>
                  <a:latin typeface="Montserrat" panose="00000500000000000000" pitchFamily="2" charset="0"/>
                  <a:cs typeface="+mn-ea"/>
                  <a:sym typeface="+mn-lt"/>
                </a:endParaRPr>
              </a:p>
            </p:txBody>
          </p:sp>
          <p:sp>
            <p:nvSpPr>
              <p:cNvPr id="117" name="Freeform 272">
                <a:extLst>
                  <a:ext uri="{FF2B5EF4-FFF2-40B4-BE49-F238E27FC236}">
                    <a16:creationId xmlns:a16="http://schemas.microsoft.com/office/drawing/2014/main" id="{FF2B6E34-4229-4A45-8DEC-639843F9F949}"/>
                  </a:ext>
                </a:extLst>
              </p:cNvPr>
              <p:cNvSpPr/>
              <p:nvPr/>
            </p:nvSpPr>
            <p:spPr bwMode="auto">
              <a:xfrm>
                <a:off x="8888147" y="1241800"/>
                <a:ext cx="201733" cy="289062"/>
              </a:xfrm>
              <a:custGeom>
                <a:avLst/>
                <a:gdLst>
                  <a:gd name="T0" fmla="*/ 88 w 88"/>
                  <a:gd name="T1" fmla="*/ 120 h 128"/>
                  <a:gd name="T2" fmla="*/ 80 w 88"/>
                  <a:gd name="T3" fmla="*/ 128 h 128"/>
                  <a:gd name="T4" fmla="*/ 8 w 88"/>
                  <a:gd name="T5" fmla="*/ 128 h 128"/>
                  <a:gd name="T6" fmla="*/ 0 w 88"/>
                  <a:gd name="T7" fmla="*/ 120 h 128"/>
                  <a:gd name="T8" fmla="*/ 0 w 88"/>
                  <a:gd name="T9" fmla="*/ 8 h 128"/>
                  <a:gd name="T10" fmla="*/ 8 w 88"/>
                  <a:gd name="T11" fmla="*/ 0 h 128"/>
                  <a:gd name="T12" fmla="*/ 80 w 88"/>
                  <a:gd name="T13" fmla="*/ 0 h 128"/>
                  <a:gd name="T14" fmla="*/ 88 w 88"/>
                  <a:gd name="T15" fmla="*/ 8 h 128"/>
                  <a:gd name="T16" fmla="*/ 88 w 88"/>
                  <a:gd name="T1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28">
                    <a:moveTo>
                      <a:pt x="88" y="120"/>
                    </a:moveTo>
                    <a:cubicBezTo>
                      <a:pt x="88" y="124"/>
                      <a:pt x="85" y="128"/>
                      <a:pt x="80" y="128"/>
                    </a:cubicBezTo>
                    <a:cubicBezTo>
                      <a:pt x="8" y="128"/>
                      <a:pt x="8" y="128"/>
                      <a:pt x="8" y="128"/>
                    </a:cubicBezTo>
                    <a:cubicBezTo>
                      <a:pt x="4" y="128"/>
                      <a:pt x="0" y="124"/>
                      <a:pt x="0" y="120"/>
                    </a:cubicBezTo>
                    <a:cubicBezTo>
                      <a:pt x="0" y="8"/>
                      <a:pt x="0" y="8"/>
                      <a:pt x="0" y="8"/>
                    </a:cubicBezTo>
                    <a:cubicBezTo>
                      <a:pt x="0" y="3"/>
                      <a:pt x="4" y="0"/>
                      <a:pt x="8" y="0"/>
                    </a:cubicBezTo>
                    <a:cubicBezTo>
                      <a:pt x="80" y="0"/>
                      <a:pt x="80" y="0"/>
                      <a:pt x="80" y="0"/>
                    </a:cubicBezTo>
                    <a:cubicBezTo>
                      <a:pt x="85" y="0"/>
                      <a:pt x="88" y="3"/>
                      <a:pt x="88" y="8"/>
                    </a:cubicBezTo>
                    <a:lnTo>
                      <a:pt x="88" y="120"/>
                    </a:lnTo>
                    <a:close/>
                  </a:path>
                </a:pathLst>
              </a:custGeom>
              <a:noFill/>
              <a:ln w="6350" cap="rnd">
                <a:solidFill>
                  <a:schemeClr val="accent1">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118" name="Line 273">
                <a:extLst>
                  <a:ext uri="{FF2B5EF4-FFF2-40B4-BE49-F238E27FC236}">
                    <a16:creationId xmlns:a16="http://schemas.microsoft.com/office/drawing/2014/main" id="{2EDDA4CB-4AC3-46E5-BB0B-CEFF8A679853}"/>
                  </a:ext>
                </a:extLst>
              </p:cNvPr>
              <p:cNvSpPr>
                <a:spLocks noChangeShapeType="1"/>
              </p:cNvSpPr>
              <p:nvPr/>
            </p:nvSpPr>
            <p:spPr bwMode="auto">
              <a:xfrm>
                <a:off x="8989808" y="1494333"/>
                <a:ext cx="0" cy="0"/>
              </a:xfrm>
              <a:prstGeom prst="line">
                <a:avLst/>
              </a:prstGeom>
              <a:noFill/>
              <a:ln w="6350" cap="rnd">
                <a:solidFill>
                  <a:schemeClr val="accent1">
                    <a:lumMod val="60000"/>
                    <a:lumOff val="40000"/>
                  </a:schemeClr>
                </a:solidFill>
                <a:prstDash val="solid"/>
                <a:round/>
              </a:ln>
              <a:extLst>
                <a:ext uri="{909E8E84-426E-40DD-AFC4-6F175D3DCCD1}">
                  <a14:hiddenFill xmlns:a14="http://schemas.microsoft.com/office/drawing/2010/main">
                    <a:no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1"/>
                  </a:solidFill>
                  <a:effectLst/>
                  <a:uLnTx/>
                  <a:uFillTx/>
                  <a:latin typeface="Montserrat" panose="00000500000000000000" pitchFamily="2" charset="0"/>
                  <a:cs typeface="+mn-ea"/>
                  <a:sym typeface="+mn-lt"/>
                </a:endParaRPr>
              </a:p>
            </p:txBody>
          </p:sp>
          <p:sp>
            <p:nvSpPr>
              <p:cNvPr id="119" name="Rectangle 274">
                <a:extLst>
                  <a:ext uri="{FF2B5EF4-FFF2-40B4-BE49-F238E27FC236}">
                    <a16:creationId xmlns:a16="http://schemas.microsoft.com/office/drawing/2014/main" id="{43862B57-71E3-43EE-BDF9-1CB6B3BE0E41}"/>
                  </a:ext>
                </a:extLst>
              </p:cNvPr>
              <p:cNvSpPr>
                <a:spLocks noChangeArrowheads="1"/>
              </p:cNvSpPr>
              <p:nvPr/>
            </p:nvSpPr>
            <p:spPr bwMode="auto">
              <a:xfrm>
                <a:off x="8924681" y="1278331"/>
                <a:ext cx="128665" cy="181061"/>
              </a:xfrm>
              <a:prstGeom prst="rect">
                <a:avLst/>
              </a:prstGeom>
              <a:noFill/>
              <a:ln w="6350" cap="rnd">
                <a:solidFill>
                  <a:schemeClr val="accent1">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120" name="Freeform 275">
                <a:extLst>
                  <a:ext uri="{FF2B5EF4-FFF2-40B4-BE49-F238E27FC236}">
                    <a16:creationId xmlns:a16="http://schemas.microsoft.com/office/drawing/2014/main" id="{49023773-DA7C-44FD-82B4-5CD127B1E7B6}"/>
                  </a:ext>
                </a:extLst>
              </p:cNvPr>
              <p:cNvSpPr/>
              <p:nvPr/>
            </p:nvSpPr>
            <p:spPr bwMode="auto">
              <a:xfrm>
                <a:off x="9164538" y="1314860"/>
                <a:ext cx="146138" cy="217591"/>
              </a:xfrm>
              <a:custGeom>
                <a:avLst/>
                <a:gdLst>
                  <a:gd name="T0" fmla="*/ 64 w 64"/>
                  <a:gd name="T1" fmla="*/ 88 h 96"/>
                  <a:gd name="T2" fmla="*/ 56 w 64"/>
                  <a:gd name="T3" fmla="*/ 96 h 96"/>
                  <a:gd name="T4" fmla="*/ 8 w 64"/>
                  <a:gd name="T5" fmla="*/ 96 h 96"/>
                  <a:gd name="T6" fmla="*/ 0 w 64"/>
                  <a:gd name="T7" fmla="*/ 88 h 96"/>
                  <a:gd name="T8" fmla="*/ 0 w 64"/>
                  <a:gd name="T9" fmla="*/ 8 h 96"/>
                  <a:gd name="T10" fmla="*/ 8 w 64"/>
                  <a:gd name="T11" fmla="*/ 0 h 96"/>
                  <a:gd name="T12" fmla="*/ 56 w 64"/>
                  <a:gd name="T13" fmla="*/ 0 h 96"/>
                  <a:gd name="T14" fmla="*/ 64 w 64"/>
                  <a:gd name="T15" fmla="*/ 8 h 96"/>
                  <a:gd name="T16" fmla="*/ 64 w 64"/>
                  <a:gd name="T1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6">
                    <a:moveTo>
                      <a:pt x="64" y="88"/>
                    </a:moveTo>
                    <a:cubicBezTo>
                      <a:pt x="64" y="92"/>
                      <a:pt x="61" y="96"/>
                      <a:pt x="56" y="96"/>
                    </a:cubicBezTo>
                    <a:cubicBezTo>
                      <a:pt x="8" y="96"/>
                      <a:pt x="8" y="96"/>
                      <a:pt x="8" y="96"/>
                    </a:cubicBezTo>
                    <a:cubicBezTo>
                      <a:pt x="4" y="96"/>
                      <a:pt x="0" y="92"/>
                      <a:pt x="0" y="88"/>
                    </a:cubicBezTo>
                    <a:cubicBezTo>
                      <a:pt x="0" y="8"/>
                      <a:pt x="0" y="8"/>
                      <a:pt x="0" y="8"/>
                    </a:cubicBezTo>
                    <a:cubicBezTo>
                      <a:pt x="0" y="3"/>
                      <a:pt x="4" y="0"/>
                      <a:pt x="8" y="0"/>
                    </a:cubicBezTo>
                    <a:cubicBezTo>
                      <a:pt x="56" y="0"/>
                      <a:pt x="56" y="0"/>
                      <a:pt x="56" y="0"/>
                    </a:cubicBezTo>
                    <a:cubicBezTo>
                      <a:pt x="61" y="0"/>
                      <a:pt x="64" y="3"/>
                      <a:pt x="64" y="8"/>
                    </a:cubicBezTo>
                    <a:lnTo>
                      <a:pt x="64" y="88"/>
                    </a:lnTo>
                    <a:close/>
                  </a:path>
                </a:pathLst>
              </a:custGeom>
              <a:noFill/>
              <a:ln w="6350" cap="rnd">
                <a:solidFill>
                  <a:schemeClr val="accent1">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sp>
            <p:nvSpPr>
              <p:cNvPr id="121" name="Line 276">
                <a:extLst>
                  <a:ext uri="{FF2B5EF4-FFF2-40B4-BE49-F238E27FC236}">
                    <a16:creationId xmlns:a16="http://schemas.microsoft.com/office/drawing/2014/main" id="{55765662-E16C-49C5-9E8E-55DBD10C984C}"/>
                  </a:ext>
                </a:extLst>
              </p:cNvPr>
              <p:cNvSpPr>
                <a:spLocks noChangeShapeType="1"/>
              </p:cNvSpPr>
              <p:nvPr/>
            </p:nvSpPr>
            <p:spPr bwMode="auto">
              <a:xfrm>
                <a:off x="9234430" y="1494333"/>
                <a:ext cx="0" cy="0"/>
              </a:xfrm>
              <a:prstGeom prst="line">
                <a:avLst/>
              </a:prstGeom>
              <a:noFill/>
              <a:ln w="6350" cap="rnd">
                <a:solidFill>
                  <a:schemeClr val="accent1">
                    <a:lumMod val="60000"/>
                    <a:lumOff val="40000"/>
                  </a:schemeClr>
                </a:solidFill>
                <a:prstDash val="solid"/>
                <a:round/>
              </a:ln>
              <a:extLst>
                <a:ext uri="{909E8E84-426E-40DD-AFC4-6F175D3DCCD1}">
                  <a14:hiddenFill xmlns:a14="http://schemas.microsoft.com/office/drawing/2010/main">
                    <a:no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1"/>
                  </a:solidFill>
                  <a:effectLst/>
                  <a:uLnTx/>
                  <a:uFillTx/>
                  <a:latin typeface="Montserrat" panose="00000500000000000000" pitchFamily="2" charset="0"/>
                  <a:cs typeface="+mn-ea"/>
                  <a:sym typeface="+mn-lt"/>
                </a:endParaRPr>
              </a:p>
            </p:txBody>
          </p:sp>
          <p:sp>
            <p:nvSpPr>
              <p:cNvPr id="122" name="Rectangle 277">
                <a:extLst>
                  <a:ext uri="{FF2B5EF4-FFF2-40B4-BE49-F238E27FC236}">
                    <a16:creationId xmlns:a16="http://schemas.microsoft.com/office/drawing/2014/main" id="{2C10A1E8-36A8-430D-A042-3F700139A4CC}"/>
                  </a:ext>
                </a:extLst>
              </p:cNvPr>
              <p:cNvSpPr>
                <a:spLocks noChangeArrowheads="1"/>
              </p:cNvSpPr>
              <p:nvPr/>
            </p:nvSpPr>
            <p:spPr bwMode="auto">
              <a:xfrm>
                <a:off x="9201072" y="1351390"/>
                <a:ext cx="73069" cy="108001"/>
              </a:xfrm>
              <a:prstGeom prst="rect">
                <a:avLst/>
              </a:prstGeom>
              <a:noFill/>
              <a:ln w="6350" cap="rnd">
                <a:solidFill>
                  <a:schemeClr val="accent1">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schemeClr val="bg2">
                      <a:lumMod val="25000"/>
                    </a:schemeClr>
                  </a:solidFill>
                  <a:effectLst/>
                  <a:uLnTx/>
                  <a:uFillTx/>
                  <a:latin typeface="Montserrat" panose="00000500000000000000" pitchFamily="2" charset="0"/>
                  <a:cs typeface="+mn-ea"/>
                  <a:sym typeface="+mn-lt"/>
                </a:endParaRPr>
              </a:p>
            </p:txBody>
          </p:sp>
        </p:grpSp>
      </p:grpSp>
    </p:spTree>
    <p:extLst>
      <p:ext uri="{BB962C8B-B14F-4D97-AF65-F5344CB8AC3E}">
        <p14:creationId xmlns:p14="http://schemas.microsoft.com/office/powerpoint/2010/main" val="984713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ppt_w</p:attrName>
                                        </p:attrNameLst>
                                      </p:cBhvr>
                                      <p:tavLst>
                                        <p:tav tm="0">
                                          <p:val>
                                            <p:strVal val="4/3*#ppt_w"/>
                                          </p:val>
                                        </p:tav>
                                        <p:tav tm="100000">
                                          <p:val>
                                            <p:strVal val="#ppt_w"/>
                                          </p:val>
                                        </p:tav>
                                      </p:tavLst>
                                    </p:anim>
                                    <p:anim calcmode="lin" valueType="num">
                                      <p:cBhvr>
                                        <p:cTn id="8" dur="500" fill="hold"/>
                                        <p:tgtEl>
                                          <p:spTgt spid="12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500" fill="hold"/>
                                        <p:tgtEl>
                                          <p:spTgt spid="77"/>
                                        </p:tgtEl>
                                        <p:attrNameLst>
                                          <p:attrName>ppt_x</p:attrName>
                                        </p:attrNameLst>
                                      </p:cBhvr>
                                      <p:tavLst>
                                        <p:tav tm="0">
                                          <p:val>
                                            <p:strVal val="#ppt_x"/>
                                          </p:val>
                                        </p:tav>
                                        <p:tav tm="100000">
                                          <p:val>
                                            <p:strVal val="#ppt_x"/>
                                          </p:val>
                                        </p:tav>
                                      </p:tavLst>
                                    </p:anim>
                                    <p:anim calcmode="lin" valueType="num">
                                      <p:cBhvr additive="base">
                                        <p:cTn id="13"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88" fill="hold" nodeType="click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500" fill="hold"/>
                                        <p:tgtEl>
                                          <p:spTgt spid="123"/>
                                        </p:tgtEl>
                                        <p:attrNameLst>
                                          <p:attrName>ppt_w</p:attrName>
                                        </p:attrNameLst>
                                      </p:cBhvr>
                                      <p:tavLst>
                                        <p:tav tm="0">
                                          <p:val>
                                            <p:strVal val="4/3*#ppt_w"/>
                                          </p:val>
                                        </p:tav>
                                        <p:tav tm="100000">
                                          <p:val>
                                            <p:strVal val="#ppt_w"/>
                                          </p:val>
                                        </p:tav>
                                      </p:tavLst>
                                    </p:anim>
                                    <p:anim calcmode="lin" valueType="num">
                                      <p:cBhvr>
                                        <p:cTn id="19" dur="500" fill="hold"/>
                                        <p:tgtEl>
                                          <p:spTgt spid="123"/>
                                        </p:tgtEl>
                                        <p:attrNameLst>
                                          <p:attrName>ppt_h</p:attrName>
                                        </p:attrNameLst>
                                      </p:cBhvr>
                                      <p:tavLst>
                                        <p:tav tm="0">
                                          <p:val>
                                            <p:strVal val="4/3*#ppt_h"/>
                                          </p:val>
                                        </p:tav>
                                        <p:tav tm="100000">
                                          <p:val>
                                            <p:strVal val="#ppt_h"/>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ppt_x"/>
                                          </p:val>
                                        </p:tav>
                                        <p:tav tm="100000">
                                          <p:val>
                                            <p:strVal val="#ppt_x"/>
                                          </p:val>
                                        </p:tav>
                                      </p:tavLst>
                                    </p:anim>
                                    <p:anim calcmode="lin" valueType="num">
                                      <p:cBhvr additive="base">
                                        <p:cTn id="2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88" fill="hold" nodeType="clickEffect">
                                  <p:stCondLst>
                                    <p:cond delay="0"/>
                                  </p:stCondLst>
                                  <p:childTnLst>
                                    <p:set>
                                      <p:cBhvr>
                                        <p:cTn id="28" dur="1" fill="hold">
                                          <p:stCondLst>
                                            <p:cond delay="0"/>
                                          </p:stCondLst>
                                        </p:cTn>
                                        <p:tgtEl>
                                          <p:spTgt spid="124"/>
                                        </p:tgtEl>
                                        <p:attrNameLst>
                                          <p:attrName>style.visibility</p:attrName>
                                        </p:attrNameLst>
                                      </p:cBhvr>
                                      <p:to>
                                        <p:strVal val="visible"/>
                                      </p:to>
                                    </p:set>
                                    <p:anim calcmode="lin" valueType="num">
                                      <p:cBhvr>
                                        <p:cTn id="29" dur="500" fill="hold"/>
                                        <p:tgtEl>
                                          <p:spTgt spid="124"/>
                                        </p:tgtEl>
                                        <p:attrNameLst>
                                          <p:attrName>ppt_w</p:attrName>
                                        </p:attrNameLst>
                                      </p:cBhvr>
                                      <p:tavLst>
                                        <p:tav tm="0">
                                          <p:val>
                                            <p:strVal val="4/3*#ppt_w"/>
                                          </p:val>
                                        </p:tav>
                                        <p:tav tm="100000">
                                          <p:val>
                                            <p:strVal val="#ppt_w"/>
                                          </p:val>
                                        </p:tav>
                                      </p:tavLst>
                                    </p:anim>
                                    <p:anim calcmode="lin" valueType="num">
                                      <p:cBhvr>
                                        <p:cTn id="30" dur="500" fill="hold"/>
                                        <p:tgtEl>
                                          <p:spTgt spid="124"/>
                                        </p:tgtEl>
                                        <p:attrNameLst>
                                          <p:attrName>ppt_h</p:attrName>
                                        </p:attrNameLst>
                                      </p:cBhvr>
                                      <p:tavLst>
                                        <p:tav tm="0">
                                          <p:val>
                                            <p:strVal val="4/3*#ppt_h"/>
                                          </p:val>
                                        </p:tav>
                                        <p:tav tm="100000">
                                          <p:val>
                                            <p:strVal val="#ppt_h"/>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04"/>
                                        </p:tgtEl>
                                        <p:attrNameLst>
                                          <p:attrName>style.visibility</p:attrName>
                                        </p:attrNameLst>
                                      </p:cBhvr>
                                      <p:to>
                                        <p:strVal val="visible"/>
                                      </p:to>
                                    </p:set>
                                    <p:anim calcmode="lin" valueType="num">
                                      <p:cBhvr additive="base">
                                        <p:cTn id="34" dur="500" fill="hold"/>
                                        <p:tgtEl>
                                          <p:spTgt spid="104"/>
                                        </p:tgtEl>
                                        <p:attrNameLst>
                                          <p:attrName>ppt_x</p:attrName>
                                        </p:attrNameLst>
                                      </p:cBhvr>
                                      <p:tavLst>
                                        <p:tav tm="0">
                                          <p:val>
                                            <p:strVal val="#ppt_x"/>
                                          </p:val>
                                        </p:tav>
                                        <p:tav tm="100000">
                                          <p:val>
                                            <p:strVal val="#ppt_x"/>
                                          </p:val>
                                        </p:tav>
                                      </p:tavLst>
                                    </p:anim>
                                    <p:anim calcmode="lin" valueType="num">
                                      <p:cBhvr additive="base">
                                        <p:cTn id="35"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0">
            <a:extLst>
              <a:ext uri="{FF2B5EF4-FFF2-40B4-BE49-F238E27FC236}">
                <a16:creationId xmlns:a16="http://schemas.microsoft.com/office/drawing/2014/main" id="{E4DAA983-78A5-4789-8900-FD04D0722EE2}"/>
              </a:ext>
            </a:extLst>
          </p:cNvPr>
          <p:cNvSpPr>
            <a:spLocks noChangeArrowheads="1"/>
          </p:cNvSpPr>
          <p:nvPr/>
        </p:nvSpPr>
        <p:spPr bwMode="auto">
          <a:xfrm>
            <a:off x="3651251" y="4775200"/>
            <a:ext cx="5222875" cy="1085850"/>
          </a:xfrm>
          <a:prstGeom prst="ellipse">
            <a:avLst/>
          </a:prstGeom>
          <a:gradFill rotWithShape="1">
            <a:gsLst>
              <a:gs pos="89000">
                <a:srgbClr val="01195F">
                  <a:alpha val="13000"/>
                  <a:lumMod val="100000"/>
                </a:srgbClr>
              </a:gs>
              <a:gs pos="0">
                <a:schemeClr val="accent1">
                  <a:lumMod val="60000"/>
                  <a:lumOff val="40000"/>
                </a:schemeClr>
              </a:gs>
            </a:gsLst>
            <a:path path="shape">
              <a:fillToRect l="50000" t="50000" r="50000" b="50000"/>
            </a:path>
          </a:gradFill>
          <a:ln>
            <a:noFill/>
          </a:ln>
        </p:spPr>
        <p:txBody>
          <a:bodyPr wrap="none" lIns="92075" tIns="46038" rIns="92075" bIns="46038" anchor="ctr"/>
          <a:lstStyle/>
          <a:p>
            <a:pPr algn="ctr"/>
            <a:endParaRPr lang="zh-CN" altLang="zh-CN">
              <a:solidFill>
                <a:srgbClr val="000000"/>
              </a:solidFill>
              <a:latin typeface="Montserrat" panose="00000500000000000000" pitchFamily="2" charset="0"/>
              <a:cs typeface="+mn-ea"/>
              <a:sym typeface="+mn-lt"/>
            </a:endParaRPr>
          </a:p>
        </p:txBody>
      </p:sp>
      <p:sp>
        <p:nvSpPr>
          <p:cNvPr id="5" name="空心弧 13">
            <a:extLst>
              <a:ext uri="{FF2B5EF4-FFF2-40B4-BE49-F238E27FC236}">
                <a16:creationId xmlns:a16="http://schemas.microsoft.com/office/drawing/2014/main" id="{959895D4-4A75-4927-AD2A-BB79FFBA1731}"/>
              </a:ext>
            </a:extLst>
          </p:cNvPr>
          <p:cNvSpPr>
            <a:spLocks noChangeArrowheads="1"/>
          </p:cNvSpPr>
          <p:nvPr/>
        </p:nvSpPr>
        <p:spPr bwMode="auto">
          <a:xfrm rot="17578575">
            <a:off x="3526794" y="1957796"/>
            <a:ext cx="3071812" cy="1744663"/>
          </a:xfrm>
          <a:custGeom>
            <a:avLst/>
            <a:gdLst>
              <a:gd name="T0" fmla="*/ 0 w 5022717"/>
              <a:gd name="T1" fmla="*/ 0 h 2854509"/>
              <a:gd name="T2" fmla="*/ 5022717 w 5022717"/>
              <a:gd name="T3" fmla="*/ 2854509 h 2854509"/>
            </a:gdLst>
            <a:ahLst/>
            <a:cxnLst/>
            <a:rect l="T0" t="T1" r="T2" b="T3"/>
            <a:pathLst>
              <a:path w="5022717" h="2854509">
                <a:moveTo>
                  <a:pt x="5022717" y="1184507"/>
                </a:moveTo>
                <a:lnTo>
                  <a:pt x="4714007" y="2854509"/>
                </a:lnTo>
                <a:lnTo>
                  <a:pt x="3299038" y="1915323"/>
                </a:lnTo>
                <a:lnTo>
                  <a:pt x="3803232" y="1701552"/>
                </a:lnTo>
                <a:cubicBezTo>
                  <a:pt x="3562338" y="1134599"/>
                  <a:pt x="3066325" y="693643"/>
                  <a:pt x="2428573" y="554079"/>
                </a:cubicBezTo>
                <a:cubicBezTo>
                  <a:pt x="1363729" y="321052"/>
                  <a:pt x="306971" y="1016504"/>
                  <a:pt x="68241" y="2107414"/>
                </a:cubicBezTo>
                <a:cubicBezTo>
                  <a:pt x="18868" y="2333024"/>
                  <a:pt x="8351" y="2557878"/>
                  <a:pt x="34176" y="2774480"/>
                </a:cubicBezTo>
                <a:cubicBezTo>
                  <a:pt x="-73420" y="2148278"/>
                  <a:pt x="74250" y="1495420"/>
                  <a:pt x="460103" y="969762"/>
                </a:cubicBezTo>
                <a:cubicBezTo>
                  <a:pt x="966350" y="280089"/>
                  <a:pt x="1804377" y="-84044"/>
                  <a:pt x="2653981" y="16495"/>
                </a:cubicBezTo>
                <a:cubicBezTo>
                  <a:pt x="3480110" y="114255"/>
                  <a:pt x="4193051" y="636675"/>
                  <a:pt x="4535198" y="1391208"/>
                </a:cubicBezTo>
                <a:close/>
              </a:path>
            </a:pathLst>
          </a:custGeom>
          <a:solidFill>
            <a:schemeClr val="accent3">
              <a:lumMod val="60000"/>
              <a:lumOff val="40000"/>
            </a:schemeClr>
          </a:solidFill>
          <a:ln w="3175" cap="flat" cmpd="sng">
            <a:solidFill>
              <a:schemeClr val="bg1"/>
            </a:solidFill>
            <a:bevel/>
            <a:headEnd/>
            <a:tailEnd/>
          </a:ln>
        </p:spPr>
        <p:txBody>
          <a:bodyPr anchor="ctr"/>
          <a:lstStyle/>
          <a:p>
            <a:pPr algn="ctr"/>
            <a:endParaRPr lang="zh-CN" altLang="zh-CN" dirty="0">
              <a:solidFill>
                <a:srgbClr val="FFFFFF"/>
              </a:solidFill>
              <a:latin typeface="Montserrat" panose="00000500000000000000" pitchFamily="2" charset="0"/>
              <a:cs typeface="+mn-ea"/>
              <a:sym typeface="+mn-lt"/>
            </a:endParaRPr>
          </a:p>
        </p:txBody>
      </p:sp>
      <p:sp>
        <p:nvSpPr>
          <p:cNvPr id="8" name="空心弧 13">
            <a:extLst>
              <a:ext uri="{FF2B5EF4-FFF2-40B4-BE49-F238E27FC236}">
                <a16:creationId xmlns:a16="http://schemas.microsoft.com/office/drawing/2014/main" id="{0F747CEC-061A-4260-A8CB-76F6E75F4265}"/>
              </a:ext>
            </a:extLst>
          </p:cNvPr>
          <p:cNvSpPr>
            <a:spLocks noChangeArrowheads="1"/>
          </p:cNvSpPr>
          <p:nvPr/>
        </p:nvSpPr>
        <p:spPr bwMode="auto">
          <a:xfrm rot="6778576">
            <a:off x="6019152" y="2806051"/>
            <a:ext cx="3068638" cy="1744011"/>
          </a:xfrm>
          <a:custGeom>
            <a:avLst/>
            <a:gdLst>
              <a:gd name="T0" fmla="*/ 0 w 3069287"/>
              <a:gd name="T1" fmla="*/ 0 h 1745263"/>
              <a:gd name="T2" fmla="*/ 3069287 w 3069287"/>
              <a:gd name="T3" fmla="*/ 1745263 h 1745263"/>
            </a:gdLst>
            <a:ahLst/>
            <a:cxnLst/>
            <a:rect l="T0" t="T1" r="T2" b="T3"/>
            <a:pathLst>
              <a:path w="3069287" h="1745263">
                <a:moveTo>
                  <a:pt x="157" y="1464603"/>
                </a:moveTo>
                <a:cubicBezTo>
                  <a:pt x="-4415" y="1156390"/>
                  <a:pt x="91112" y="849810"/>
                  <a:pt x="279680" y="592918"/>
                </a:cubicBezTo>
                <a:cubicBezTo>
                  <a:pt x="589203" y="171248"/>
                  <a:pt x="1101577" y="-51385"/>
                  <a:pt x="1621029" y="10085"/>
                </a:cubicBezTo>
                <a:cubicBezTo>
                  <a:pt x="2126129" y="69856"/>
                  <a:pt x="2562025" y="389266"/>
                  <a:pt x="2771215" y="850593"/>
                </a:cubicBezTo>
                <a:lnTo>
                  <a:pt x="3069287" y="724214"/>
                </a:lnTo>
                <a:lnTo>
                  <a:pt x="2880540" y="1745263"/>
                </a:lnTo>
                <a:lnTo>
                  <a:pt x="2015420" y="1171039"/>
                </a:lnTo>
                <a:lnTo>
                  <a:pt x="2323687" y="1040338"/>
                </a:lnTo>
                <a:cubicBezTo>
                  <a:pt x="2176403" y="693700"/>
                  <a:pt x="1873138" y="424097"/>
                  <a:pt x="1483213" y="338767"/>
                </a:cubicBezTo>
                <a:cubicBezTo>
                  <a:pt x="832162" y="196293"/>
                  <a:pt x="186055" y="621496"/>
                  <a:pt x="40094" y="1288485"/>
                </a:cubicBezTo>
                <a:cubicBezTo>
                  <a:pt x="30695" y="1331434"/>
                  <a:pt x="23599" y="1374338"/>
                  <a:pt x="19551" y="1417149"/>
                </a:cubicBezTo>
                <a:lnTo>
                  <a:pt x="10745" y="1411479"/>
                </a:lnTo>
                <a:close/>
              </a:path>
            </a:pathLst>
          </a:custGeom>
          <a:solidFill>
            <a:srgbClr val="33BEF2"/>
          </a:solidFill>
          <a:ln w="3175" cap="flat" cmpd="sng">
            <a:solidFill>
              <a:schemeClr val="bg1"/>
            </a:solidFill>
            <a:bevel/>
            <a:headEnd/>
            <a:tailEnd/>
          </a:ln>
        </p:spPr>
        <p:txBody>
          <a:bodyPr anchor="ctr"/>
          <a:lstStyle/>
          <a:p>
            <a:pPr algn="ctr"/>
            <a:endParaRPr lang="zh-CN" altLang="zh-CN">
              <a:solidFill>
                <a:srgbClr val="FFFFFF"/>
              </a:solidFill>
              <a:latin typeface="Montserrat" panose="00000500000000000000" pitchFamily="2" charset="0"/>
              <a:cs typeface="+mn-ea"/>
              <a:sym typeface="+mn-lt"/>
            </a:endParaRPr>
          </a:p>
        </p:txBody>
      </p:sp>
      <p:sp>
        <p:nvSpPr>
          <p:cNvPr id="21" name="TextBox 24">
            <a:extLst>
              <a:ext uri="{FF2B5EF4-FFF2-40B4-BE49-F238E27FC236}">
                <a16:creationId xmlns:a16="http://schemas.microsoft.com/office/drawing/2014/main" id="{15B892C2-D2A8-45BB-AC5D-FE6820EBFA9B}"/>
              </a:ext>
            </a:extLst>
          </p:cNvPr>
          <p:cNvSpPr>
            <a:spLocks noChangeArrowheads="1"/>
          </p:cNvSpPr>
          <p:nvPr/>
        </p:nvSpPr>
        <p:spPr bwMode="auto">
          <a:xfrm>
            <a:off x="8026750" y="4388873"/>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none">
            <a:spAutoFit/>
          </a:bodyPr>
          <a:lstStyle/>
          <a:p>
            <a:endParaRPr lang="zh-CN" altLang="en-US" sz="3600" dirty="0">
              <a:solidFill>
                <a:schemeClr val="accent2">
                  <a:lumMod val="60000"/>
                  <a:lumOff val="40000"/>
                </a:schemeClr>
              </a:solidFill>
              <a:latin typeface="Montserrat" panose="00000500000000000000" pitchFamily="2" charset="0"/>
              <a:cs typeface="+mn-ea"/>
              <a:sym typeface="+mn-lt"/>
            </a:endParaRPr>
          </a:p>
        </p:txBody>
      </p:sp>
      <p:sp>
        <p:nvSpPr>
          <p:cNvPr id="24" name="TextBox 11">
            <a:extLst>
              <a:ext uri="{FF2B5EF4-FFF2-40B4-BE49-F238E27FC236}">
                <a16:creationId xmlns:a16="http://schemas.microsoft.com/office/drawing/2014/main" id="{2BFAA7CF-A58D-4BAC-95BC-41522E7952AE}"/>
              </a:ext>
            </a:extLst>
          </p:cNvPr>
          <p:cNvSpPr>
            <a:spLocks noChangeArrowheads="1"/>
          </p:cNvSpPr>
          <p:nvPr/>
        </p:nvSpPr>
        <p:spPr bwMode="auto">
          <a:xfrm flipH="1">
            <a:off x="4353176" y="2828835"/>
            <a:ext cx="38828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sz="2000" b="1" i="1" u="sng" dirty="0">
                <a:solidFill>
                  <a:schemeClr val="bg1"/>
                </a:solidFill>
              </a:rPr>
              <a:t>Project Title: "Cloud-Based Predictive Maintenance for Industrial Machinery</a:t>
            </a:r>
            <a:r>
              <a:rPr lang="en-US" sz="3200" b="1" i="1" u="sng" dirty="0">
                <a:solidFill>
                  <a:schemeClr val="bg1"/>
                </a:solidFill>
              </a:rPr>
              <a:t>"</a:t>
            </a:r>
            <a:endParaRPr lang="en-US" altLang="zh-CN" sz="3200" b="1" i="1" u="sng" dirty="0">
              <a:solidFill>
                <a:schemeClr val="bg1"/>
              </a:solidFill>
              <a:latin typeface="Montserrat" panose="00000500000000000000" pitchFamily="2" charset="0"/>
              <a:ea typeface="+mn-ea"/>
              <a:cs typeface="+mn-ea"/>
              <a:sym typeface="+mn-lt"/>
            </a:endParaRPr>
          </a:p>
        </p:txBody>
      </p:sp>
    </p:spTree>
    <p:extLst>
      <p:ext uri="{BB962C8B-B14F-4D97-AF65-F5344CB8AC3E}">
        <p14:creationId xmlns:p14="http://schemas.microsoft.com/office/powerpoint/2010/main" val="32186612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75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0">
            <a:extLst>
              <a:ext uri="{FF2B5EF4-FFF2-40B4-BE49-F238E27FC236}">
                <a16:creationId xmlns:a16="http://schemas.microsoft.com/office/drawing/2014/main" id="{E4DAA983-78A5-4789-8900-FD04D0722EE2}"/>
              </a:ext>
            </a:extLst>
          </p:cNvPr>
          <p:cNvSpPr>
            <a:spLocks noChangeArrowheads="1"/>
          </p:cNvSpPr>
          <p:nvPr/>
        </p:nvSpPr>
        <p:spPr bwMode="auto">
          <a:xfrm>
            <a:off x="3651251" y="4775200"/>
            <a:ext cx="5222875" cy="1085850"/>
          </a:xfrm>
          <a:prstGeom prst="ellipse">
            <a:avLst/>
          </a:prstGeom>
          <a:gradFill rotWithShape="1">
            <a:gsLst>
              <a:gs pos="89000">
                <a:srgbClr val="01195F">
                  <a:alpha val="13000"/>
                  <a:lumMod val="100000"/>
                </a:srgbClr>
              </a:gs>
              <a:gs pos="0">
                <a:schemeClr val="accent1">
                  <a:lumMod val="60000"/>
                  <a:lumOff val="40000"/>
                </a:schemeClr>
              </a:gs>
            </a:gsLst>
            <a:path path="shape">
              <a:fillToRect l="50000" t="50000" r="50000" b="50000"/>
            </a:path>
          </a:gradFill>
          <a:ln>
            <a:noFill/>
          </a:ln>
        </p:spPr>
        <p:txBody>
          <a:bodyPr wrap="none" lIns="92075" tIns="46038" rIns="92075" bIns="46038" anchor="ctr"/>
          <a:lstStyle/>
          <a:p>
            <a:pPr algn="ctr"/>
            <a:endParaRPr lang="zh-CN" altLang="zh-CN">
              <a:solidFill>
                <a:srgbClr val="000000"/>
              </a:solidFill>
              <a:latin typeface="Montserrat" panose="00000500000000000000" pitchFamily="2" charset="0"/>
              <a:cs typeface="+mn-ea"/>
              <a:sym typeface="+mn-lt"/>
            </a:endParaRPr>
          </a:p>
        </p:txBody>
      </p:sp>
      <p:sp>
        <p:nvSpPr>
          <p:cNvPr id="21" name="TextBox 24">
            <a:extLst>
              <a:ext uri="{FF2B5EF4-FFF2-40B4-BE49-F238E27FC236}">
                <a16:creationId xmlns:a16="http://schemas.microsoft.com/office/drawing/2014/main" id="{15B892C2-D2A8-45BB-AC5D-FE6820EBFA9B}"/>
              </a:ext>
            </a:extLst>
          </p:cNvPr>
          <p:cNvSpPr>
            <a:spLocks noChangeArrowheads="1"/>
          </p:cNvSpPr>
          <p:nvPr/>
        </p:nvSpPr>
        <p:spPr bwMode="auto">
          <a:xfrm>
            <a:off x="8026750" y="4388873"/>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none">
            <a:spAutoFit/>
          </a:bodyPr>
          <a:lstStyle/>
          <a:p>
            <a:endParaRPr lang="zh-CN" altLang="en-US" sz="3600" dirty="0">
              <a:solidFill>
                <a:schemeClr val="accent2">
                  <a:lumMod val="60000"/>
                  <a:lumOff val="40000"/>
                </a:schemeClr>
              </a:solidFill>
              <a:latin typeface="Montserrat" panose="00000500000000000000" pitchFamily="2" charset="0"/>
              <a:cs typeface="+mn-ea"/>
              <a:sym typeface="+mn-lt"/>
            </a:endParaRPr>
          </a:p>
        </p:txBody>
      </p:sp>
      <p:sp>
        <p:nvSpPr>
          <p:cNvPr id="7" name="Rectangle 6"/>
          <p:cNvSpPr/>
          <p:nvPr/>
        </p:nvSpPr>
        <p:spPr>
          <a:xfrm>
            <a:off x="2400300" y="1657350"/>
            <a:ext cx="6496050" cy="2031325"/>
          </a:xfrm>
          <a:prstGeom prst="rect">
            <a:avLst/>
          </a:prstGeom>
        </p:spPr>
        <p:txBody>
          <a:bodyPr wrap="square">
            <a:spAutoFit/>
          </a:bodyPr>
          <a:lstStyle/>
          <a:p>
            <a:r>
              <a:rPr lang="en-US" dirty="0">
                <a:solidFill>
                  <a:schemeClr val="bg1"/>
                </a:solidFill>
              </a:rPr>
              <a:t>Industrial machinery and equipment in manufacturing settings require regular maintenance to ensure they operate efficiently and avoid unexpected breakdowns. Traditional maintenance practices are often based on fixed schedules or reactive responses to machine failures. In this project, you will develop a cloud-based predictive maintenance system for a specific industrial machine.</a:t>
            </a:r>
          </a:p>
        </p:txBody>
      </p:sp>
      <p:sp>
        <p:nvSpPr>
          <p:cNvPr id="9" name="TextBox 8"/>
          <p:cNvSpPr txBox="1"/>
          <p:nvPr/>
        </p:nvSpPr>
        <p:spPr>
          <a:xfrm>
            <a:off x="838200" y="1123950"/>
            <a:ext cx="3049425" cy="523220"/>
          </a:xfrm>
          <a:prstGeom prst="rect">
            <a:avLst/>
          </a:prstGeom>
          <a:noFill/>
        </p:spPr>
        <p:txBody>
          <a:bodyPr wrap="none" rtlCol="0">
            <a:spAutoFit/>
          </a:bodyPr>
          <a:lstStyle/>
          <a:p>
            <a:r>
              <a:rPr lang="en-US" sz="2800" b="1" i="1" dirty="0">
                <a:solidFill>
                  <a:schemeClr val="bg1"/>
                </a:solidFill>
                <a:latin typeface="Calibri" pitchFamily="34" charset="0"/>
                <a:cs typeface="Calibri" pitchFamily="34" charset="0"/>
              </a:rPr>
              <a:t>Project Description</a:t>
            </a:r>
            <a:r>
              <a:rPr lang="en-US" b="1" dirty="0"/>
              <a:t>:</a:t>
            </a:r>
            <a:endParaRPr lang="en-US" dirty="0"/>
          </a:p>
        </p:txBody>
      </p:sp>
      <p:sp>
        <p:nvSpPr>
          <p:cNvPr id="10" name="TextBox 9"/>
          <p:cNvSpPr txBox="1"/>
          <p:nvPr/>
        </p:nvSpPr>
        <p:spPr>
          <a:xfrm>
            <a:off x="419100" y="3771900"/>
            <a:ext cx="1819729" cy="523220"/>
          </a:xfrm>
          <a:prstGeom prst="rect">
            <a:avLst/>
          </a:prstGeom>
          <a:noFill/>
        </p:spPr>
        <p:txBody>
          <a:bodyPr wrap="none" rtlCol="0">
            <a:spAutoFit/>
          </a:bodyPr>
          <a:lstStyle/>
          <a:p>
            <a:r>
              <a:rPr lang="en-US" sz="2800" b="1" i="1" u="sng" dirty="0">
                <a:solidFill>
                  <a:schemeClr val="bg1"/>
                </a:solidFill>
                <a:latin typeface="Arial" pitchFamily="34" charset="0"/>
                <a:cs typeface="Arial" pitchFamily="34" charset="0"/>
              </a:rPr>
              <a:t>BENIFITS</a:t>
            </a:r>
            <a:endParaRPr lang="en-US" sz="2800" i="1" u="sng" dirty="0">
              <a:solidFill>
                <a:schemeClr val="bg1"/>
              </a:solidFill>
              <a:latin typeface="Arial" pitchFamily="34" charset="0"/>
              <a:cs typeface="Arial" pitchFamily="34" charset="0"/>
            </a:endParaRPr>
          </a:p>
        </p:txBody>
      </p:sp>
      <p:sp>
        <p:nvSpPr>
          <p:cNvPr id="11" name="TextBox 10"/>
          <p:cNvSpPr txBox="1"/>
          <p:nvPr/>
        </p:nvSpPr>
        <p:spPr>
          <a:xfrm>
            <a:off x="1344267" y="4427883"/>
            <a:ext cx="9417963" cy="1477328"/>
          </a:xfrm>
          <a:prstGeom prst="rect">
            <a:avLst/>
          </a:prstGeom>
          <a:noFill/>
        </p:spPr>
        <p:txBody>
          <a:bodyPr wrap="none" rtlCol="0">
            <a:spAutoFit/>
          </a:bodyPr>
          <a:lstStyle/>
          <a:p>
            <a:pPr marL="342900" indent="-342900">
              <a:buFont typeface="Arial" pitchFamily="34" charset="0"/>
              <a:buChar char="•"/>
            </a:pPr>
            <a:r>
              <a:rPr lang="en-US" dirty="0">
                <a:solidFill>
                  <a:schemeClr val="bg1"/>
                </a:solidFill>
                <a:latin typeface="Times New Roman" pitchFamily="18" charset="0"/>
                <a:cs typeface="Times New Roman" pitchFamily="18" charset="0"/>
              </a:rPr>
              <a:t>Reduces unexpected machine downtime, leading to increased productivity.</a:t>
            </a:r>
          </a:p>
          <a:p>
            <a:pPr marL="342900" indent="-342900">
              <a:buFont typeface="Arial" pitchFamily="34" charset="0"/>
              <a:buChar char="•"/>
            </a:pPr>
            <a:r>
              <a:rPr lang="en-US" dirty="0">
                <a:solidFill>
                  <a:schemeClr val="bg1"/>
                </a:solidFill>
                <a:latin typeface="Times New Roman" pitchFamily="18" charset="0"/>
                <a:cs typeface="Times New Roman" pitchFamily="18" charset="0"/>
              </a:rPr>
              <a:t>Optimizes maintenance schedules, potentially reducing maintenance costs.</a:t>
            </a:r>
          </a:p>
          <a:p>
            <a:pPr marL="342900" indent="-342900">
              <a:buFont typeface="Arial" pitchFamily="34" charset="0"/>
              <a:buChar char="•"/>
            </a:pPr>
            <a:r>
              <a:rPr lang="en-US" dirty="0">
                <a:solidFill>
                  <a:schemeClr val="bg1"/>
                </a:solidFill>
                <a:latin typeface="Times New Roman" pitchFamily="18" charset="0"/>
                <a:cs typeface="Times New Roman" pitchFamily="18" charset="0"/>
              </a:rPr>
              <a:t>Extends the lifespan of industrial machinery through proactive maintenance.</a:t>
            </a:r>
          </a:p>
          <a:p>
            <a:pPr marL="342900" indent="-342900">
              <a:buFont typeface="Arial" pitchFamily="34" charset="0"/>
              <a:buChar char="•"/>
            </a:pPr>
            <a:r>
              <a:rPr lang="en-US" dirty="0">
                <a:solidFill>
                  <a:schemeClr val="bg1"/>
                </a:solidFill>
                <a:latin typeface="Times New Roman" pitchFamily="18" charset="0"/>
                <a:cs typeface="Times New Roman" pitchFamily="18" charset="0"/>
              </a:rPr>
              <a:t>Showcases the integration of cloud computing, data analysis, and mechanical engineering skills.</a:t>
            </a:r>
          </a:p>
          <a:p>
            <a:pPr marL="342900" indent="-342900">
              <a:buFont typeface="Arial" pitchFamily="34" charset="0"/>
              <a:buChar char="•"/>
            </a:pP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186612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8">
            <a:extLst>
              <a:ext uri="{FF2B5EF4-FFF2-40B4-BE49-F238E27FC236}">
                <a16:creationId xmlns:a16="http://schemas.microsoft.com/office/drawing/2014/main" id="{BCD82347-6024-4B5B-98B1-5972347A308F}"/>
              </a:ext>
            </a:extLst>
          </p:cNvPr>
          <p:cNvSpPr/>
          <p:nvPr/>
        </p:nvSpPr>
        <p:spPr bwMode="auto">
          <a:xfrm>
            <a:off x="785446" y="1948277"/>
            <a:ext cx="10621108" cy="2010491"/>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9953" tIns="69956" rIns="69953" bIns="69962" numCol="1" rtlCol="0" anchor="ctr" anchorCtr="0" compatLnSpc="1"/>
          <a:lstStyle/>
          <a:p>
            <a:pPr algn="ctr">
              <a:lnSpc>
                <a:spcPct val="120000"/>
              </a:lnSpc>
            </a:pPr>
            <a:r>
              <a:rPr lang="en-US" altLang="zh-CN" sz="11500" b="1" dirty="0">
                <a:solidFill>
                  <a:schemeClr val="bg1"/>
                </a:solidFill>
                <a:latin typeface="Montserrat" panose="00000500000000000000" pitchFamily="2" charset="0"/>
                <a:cs typeface="+mn-ea"/>
                <a:sym typeface="+mn-lt"/>
              </a:rPr>
              <a:t>THANK YOU</a:t>
            </a:r>
          </a:p>
        </p:txBody>
      </p:sp>
      <p:sp>
        <p:nvSpPr>
          <p:cNvPr id="8" name="Rectangle 218">
            <a:extLst>
              <a:ext uri="{FF2B5EF4-FFF2-40B4-BE49-F238E27FC236}">
                <a16:creationId xmlns:a16="http://schemas.microsoft.com/office/drawing/2014/main" id="{8C8B2A0E-215E-4DE1-B5D8-89A2ED6C68DB}"/>
              </a:ext>
            </a:extLst>
          </p:cNvPr>
          <p:cNvSpPr/>
          <p:nvPr/>
        </p:nvSpPr>
        <p:spPr bwMode="auto">
          <a:xfrm>
            <a:off x="4686300" y="3127566"/>
            <a:ext cx="1384300" cy="1257299"/>
          </a:xfrm>
          <a:prstGeom prst="rect">
            <a:avLst/>
          </a:prstGeom>
          <a:noFill/>
          <a:ln>
            <a:noFill/>
            <a:headEnd type="none" w="med" len="med"/>
            <a:tailEnd type="none" w="med" len="med"/>
          </a:ln>
          <a:effectLst>
            <a:outerShdw blurRad="50800" dist="63500" dir="2700000" algn="tl" rotWithShape="0">
              <a:prstClr val="black">
                <a:alpha val="40000"/>
              </a:prstClr>
            </a:outerShdw>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9953" tIns="69956" rIns="69953" bIns="69962" numCol="1" rtlCol="0" anchor="ctr" anchorCtr="0" compatLnSpc="1"/>
          <a:lstStyle/>
          <a:p>
            <a:pPr>
              <a:lnSpc>
                <a:spcPct val="120000"/>
              </a:lnSpc>
            </a:pPr>
            <a:endParaRPr lang="en-US" altLang="zh-CN" sz="13800" b="1" dirty="0">
              <a:solidFill>
                <a:schemeClr val="bg1"/>
              </a:solidFill>
              <a:latin typeface="Montserrat" panose="00000500000000000000" pitchFamily="2" charset="0"/>
              <a:cs typeface="+mn-ea"/>
              <a:sym typeface="+mn-lt"/>
            </a:endParaRPr>
          </a:p>
        </p:txBody>
      </p:sp>
      <p:pic>
        <p:nvPicPr>
          <p:cNvPr id="12" name="图片 11">
            <a:extLst>
              <a:ext uri="{FF2B5EF4-FFF2-40B4-BE49-F238E27FC236}">
                <a16:creationId xmlns:a16="http://schemas.microsoft.com/office/drawing/2014/main" id="{A2E58384-21A5-46F0-9CC6-EACC0CD3A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107" y="5138057"/>
            <a:ext cx="1251015" cy="1248229"/>
          </a:xfrm>
          <a:prstGeom prst="rect">
            <a:avLst/>
          </a:prstGeom>
        </p:spPr>
      </p:pic>
      <p:pic>
        <p:nvPicPr>
          <p:cNvPr id="6" name="图片 5">
            <a:extLst>
              <a:ext uri="{FF2B5EF4-FFF2-40B4-BE49-F238E27FC236}">
                <a16:creationId xmlns:a16="http://schemas.microsoft.com/office/drawing/2014/main" id="{920367D0-B65F-485B-A75C-6DBCDC6C3E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915" y="3812001"/>
            <a:ext cx="895670" cy="893675"/>
          </a:xfrm>
          <a:prstGeom prst="rect">
            <a:avLst/>
          </a:prstGeom>
        </p:spPr>
      </p:pic>
      <p:pic>
        <p:nvPicPr>
          <p:cNvPr id="7" name="图片 6">
            <a:extLst>
              <a:ext uri="{FF2B5EF4-FFF2-40B4-BE49-F238E27FC236}">
                <a16:creationId xmlns:a16="http://schemas.microsoft.com/office/drawing/2014/main" id="{22F735C4-455D-4E08-A111-CBC7467ED3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7500" y="4037306"/>
            <a:ext cx="716556" cy="714960"/>
          </a:xfrm>
          <a:prstGeom prst="rect">
            <a:avLst/>
          </a:prstGeom>
        </p:spPr>
      </p:pic>
      <p:pic>
        <p:nvPicPr>
          <p:cNvPr id="10" name="图片 9">
            <a:extLst>
              <a:ext uri="{FF2B5EF4-FFF2-40B4-BE49-F238E27FC236}">
                <a16:creationId xmlns:a16="http://schemas.microsoft.com/office/drawing/2014/main" id="{9213C4CA-A939-40B4-BCE8-D84AE1EB06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9107" y="821531"/>
            <a:ext cx="500384" cy="499269"/>
          </a:xfrm>
          <a:prstGeom prst="rect">
            <a:avLst/>
          </a:prstGeom>
        </p:spPr>
      </p:pic>
      <p:pic>
        <p:nvPicPr>
          <p:cNvPr id="11" name="图片 10">
            <a:extLst>
              <a:ext uri="{FF2B5EF4-FFF2-40B4-BE49-F238E27FC236}">
                <a16:creationId xmlns:a16="http://schemas.microsoft.com/office/drawing/2014/main" id="{0BB0BE68-EF52-4F25-B975-4968E28DA4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5141" y="2107180"/>
            <a:ext cx="375600" cy="374763"/>
          </a:xfrm>
          <a:prstGeom prst="rect">
            <a:avLst/>
          </a:prstGeom>
        </p:spPr>
      </p:pic>
      <p:pic>
        <p:nvPicPr>
          <p:cNvPr id="13" name="图片 12">
            <a:extLst>
              <a:ext uri="{FF2B5EF4-FFF2-40B4-BE49-F238E27FC236}">
                <a16:creationId xmlns:a16="http://schemas.microsoft.com/office/drawing/2014/main" id="{AD0C0F49-81BB-4D0F-89C9-5077DE7DB8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40413" y="2435726"/>
            <a:ext cx="291774" cy="291124"/>
          </a:xfrm>
          <a:prstGeom prst="rect">
            <a:avLst/>
          </a:prstGeom>
        </p:spPr>
      </p:pic>
      <p:pic>
        <p:nvPicPr>
          <p:cNvPr id="14" name="图片 13">
            <a:extLst>
              <a:ext uri="{FF2B5EF4-FFF2-40B4-BE49-F238E27FC236}">
                <a16:creationId xmlns:a16="http://schemas.microsoft.com/office/drawing/2014/main" id="{DA9A49F6-D70D-49EB-BB10-49C1374825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0585" y="973650"/>
            <a:ext cx="898090" cy="896090"/>
          </a:xfrm>
          <a:prstGeom prst="rect">
            <a:avLst/>
          </a:prstGeom>
        </p:spPr>
      </p:pic>
      <p:pic>
        <p:nvPicPr>
          <p:cNvPr id="15" name="图片 14">
            <a:extLst>
              <a:ext uri="{FF2B5EF4-FFF2-40B4-BE49-F238E27FC236}">
                <a16:creationId xmlns:a16="http://schemas.microsoft.com/office/drawing/2014/main" id="{EB0DDE8E-8B51-4DCF-AA46-D65EB4577F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33875" y="1054820"/>
            <a:ext cx="816739" cy="814920"/>
          </a:xfrm>
          <a:prstGeom prst="rect">
            <a:avLst/>
          </a:prstGeom>
        </p:spPr>
      </p:pic>
      <p:sp>
        <p:nvSpPr>
          <p:cNvPr id="16" name="矩形 55">
            <a:extLst>
              <a:ext uri="{FF2B5EF4-FFF2-40B4-BE49-F238E27FC236}">
                <a16:creationId xmlns:a16="http://schemas.microsoft.com/office/drawing/2014/main" id="{34EC4D0E-6FD2-46DB-995F-B5F0EDF43E8F}"/>
              </a:ext>
            </a:extLst>
          </p:cNvPr>
          <p:cNvSpPr>
            <a:spLocks noChangeArrowheads="1"/>
          </p:cNvSpPr>
          <p:nvPr/>
        </p:nvSpPr>
        <p:spPr bwMode="auto">
          <a:xfrm>
            <a:off x="3425660" y="3776474"/>
            <a:ext cx="5391483" cy="364587"/>
          </a:xfrm>
          <a:prstGeom prst="rect">
            <a:avLst/>
          </a:prstGeom>
          <a:noFill/>
          <a:ln>
            <a:noFill/>
          </a:ln>
        </p:spPr>
        <p:txBody>
          <a:bodyPr wrap="square">
            <a:spAutoFit/>
          </a:bodyPr>
          <a:lstStyle/>
          <a:p>
            <a:pPr algn="ctr">
              <a:lnSpc>
                <a:spcPct val="120000"/>
              </a:lnSpc>
            </a:pPr>
            <a:r>
              <a:rPr lang="en-US" altLang="zh-CN" sz="1600" dirty="0">
                <a:solidFill>
                  <a:schemeClr val="bg1"/>
                </a:solidFill>
                <a:latin typeface="Montserrat" panose="00000500000000000000" pitchFamily="2" charset="0"/>
                <a:cs typeface="+mn-ea"/>
                <a:sym typeface="+mn-lt"/>
              </a:rPr>
              <a:t>DO YOU HAVE ANY QUESTIONS</a:t>
            </a:r>
            <a:endParaRPr lang="zh-CN" altLang="en-US" sz="1600" dirty="0">
              <a:solidFill>
                <a:schemeClr val="bg1"/>
              </a:solidFill>
              <a:latin typeface="Montserrat" panose="00000500000000000000" pitchFamily="2" charset="0"/>
              <a:cs typeface="+mn-ea"/>
              <a:sym typeface="+mn-lt"/>
            </a:endParaRPr>
          </a:p>
        </p:txBody>
      </p:sp>
    </p:spTree>
    <p:extLst>
      <p:ext uri="{BB962C8B-B14F-4D97-AF65-F5344CB8AC3E}">
        <p14:creationId xmlns:p14="http://schemas.microsoft.com/office/powerpoint/2010/main" val="3135121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250"/>
                                  </p:stCondLst>
                                  <p:iterate type="wd">
                                    <p:tmPct val="10000"/>
                                  </p:iterate>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350"/>
                            </p:stCondLst>
                            <p:childTnLst>
                              <p:par>
                                <p:cTn id="14" presetID="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3022A9D1-5DE5-4CCE-9384-E4E7520B5BC7}"/>
              </a:ext>
            </a:extLst>
          </p:cNvPr>
          <p:cNvSpPr txBox="1"/>
          <p:nvPr/>
        </p:nvSpPr>
        <p:spPr>
          <a:xfrm>
            <a:off x="6978469" y="1505473"/>
            <a:ext cx="5213531" cy="523220"/>
          </a:xfrm>
          <a:prstGeom prst="rect">
            <a:avLst/>
          </a:prstGeom>
          <a:noFill/>
        </p:spPr>
        <p:txBody>
          <a:bodyPr wrap="square" rtlCol="0">
            <a:spAutoFit/>
          </a:bodyPr>
          <a:lstStyle/>
          <a:p>
            <a:pPr marL="342900" indent="-342900">
              <a:buFont typeface="Arial" charset="0"/>
              <a:buChar char="•"/>
            </a:pPr>
            <a:r>
              <a:rPr kumimoji="1" lang="en-US" altLang="zh-CN" sz="2800" b="1" dirty="0">
                <a:solidFill>
                  <a:schemeClr val="bg1"/>
                </a:solidFill>
                <a:latin typeface="Montserrat" panose="00000500000000000000" pitchFamily="2" charset="0"/>
                <a:cs typeface="+mn-ea"/>
                <a:sym typeface="+mn-lt"/>
              </a:rPr>
              <a:t>INTRODUCTION</a:t>
            </a:r>
            <a:endParaRPr kumimoji="1" lang="zh-CN" altLang="en-US" sz="2800" dirty="0">
              <a:solidFill>
                <a:schemeClr val="bg1"/>
              </a:solidFill>
              <a:latin typeface="Montserrat" panose="00000500000000000000" pitchFamily="2" charset="0"/>
              <a:cs typeface="+mn-ea"/>
              <a:sym typeface="+mn-lt"/>
            </a:endParaRPr>
          </a:p>
        </p:txBody>
      </p:sp>
      <p:cxnSp>
        <p:nvCxnSpPr>
          <p:cNvPr id="10" name="直接连接符 9">
            <a:extLst>
              <a:ext uri="{FF2B5EF4-FFF2-40B4-BE49-F238E27FC236}">
                <a16:creationId xmlns:a16="http://schemas.microsoft.com/office/drawing/2014/main" id="{2A8C0DE2-4F93-4986-84FF-D5CA91B24086}"/>
              </a:ext>
            </a:extLst>
          </p:cNvPr>
          <p:cNvCxnSpPr>
            <a:cxnSpLocks/>
          </p:cNvCxnSpPr>
          <p:nvPr/>
        </p:nvCxnSpPr>
        <p:spPr>
          <a:xfrm>
            <a:off x="5600700" y="2830387"/>
            <a:ext cx="18048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图片 27">
            <a:extLst>
              <a:ext uri="{FF2B5EF4-FFF2-40B4-BE49-F238E27FC236}">
                <a16:creationId xmlns:a16="http://schemas.microsoft.com/office/drawing/2014/main" id="{9D860043-F928-4297-AB28-0BB098E70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02" y="1069900"/>
            <a:ext cx="5629275" cy="5019675"/>
          </a:xfrm>
          <a:prstGeom prst="rect">
            <a:avLst/>
          </a:prstGeom>
        </p:spPr>
      </p:pic>
      <p:sp>
        <p:nvSpPr>
          <p:cNvPr id="15" name="文本框 14">
            <a:extLst>
              <a:ext uri="{FF2B5EF4-FFF2-40B4-BE49-F238E27FC236}">
                <a16:creationId xmlns:a16="http://schemas.microsoft.com/office/drawing/2014/main" id="{49282644-5E2A-48D3-8530-E8162660C268}"/>
              </a:ext>
            </a:extLst>
          </p:cNvPr>
          <p:cNvSpPr txBox="1"/>
          <p:nvPr/>
        </p:nvSpPr>
        <p:spPr>
          <a:xfrm>
            <a:off x="7399676" y="2575907"/>
            <a:ext cx="3625103" cy="954107"/>
          </a:xfrm>
          <a:prstGeom prst="rect">
            <a:avLst/>
          </a:prstGeom>
          <a:noFill/>
        </p:spPr>
        <p:txBody>
          <a:bodyPr wrap="square" rtlCol="0">
            <a:spAutoFit/>
          </a:bodyPr>
          <a:lstStyle/>
          <a:p>
            <a:pPr marL="342900" indent="-342900">
              <a:buFont typeface="Arial" charset="0"/>
              <a:buChar char="•"/>
            </a:pPr>
            <a:r>
              <a:rPr kumimoji="1" lang="en-US" altLang="zh-CN" sz="2800" dirty="0">
                <a:solidFill>
                  <a:schemeClr val="bg1"/>
                </a:solidFill>
                <a:latin typeface="Montserrat" panose="00000500000000000000" pitchFamily="2" charset="0"/>
                <a:cs typeface="+mn-ea"/>
                <a:sym typeface="+mn-lt"/>
              </a:rPr>
              <a:t>What is cloud computing</a:t>
            </a:r>
            <a:endParaRPr kumimoji="1" lang="zh-CN" altLang="en-US" sz="2800" dirty="0">
              <a:solidFill>
                <a:schemeClr val="bg1"/>
              </a:solidFill>
              <a:latin typeface="Montserrat" panose="00000500000000000000" pitchFamily="2" charset="0"/>
              <a:cs typeface="+mn-ea"/>
              <a:sym typeface="+mn-lt"/>
            </a:endParaRPr>
          </a:p>
        </p:txBody>
      </p:sp>
      <p:cxnSp>
        <p:nvCxnSpPr>
          <p:cNvPr id="17" name="直接连接符 16">
            <a:extLst>
              <a:ext uri="{FF2B5EF4-FFF2-40B4-BE49-F238E27FC236}">
                <a16:creationId xmlns:a16="http://schemas.microsoft.com/office/drawing/2014/main" id="{625F29CF-0FBC-43E5-B8A1-5ED50D4E7236}"/>
              </a:ext>
            </a:extLst>
          </p:cNvPr>
          <p:cNvCxnSpPr>
            <a:cxnSpLocks/>
          </p:cNvCxnSpPr>
          <p:nvPr/>
        </p:nvCxnSpPr>
        <p:spPr>
          <a:xfrm>
            <a:off x="5499100" y="3841348"/>
            <a:ext cx="17172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0A76AA30-F72A-424B-AE8E-64DF5CB74ACE}"/>
              </a:ext>
            </a:extLst>
          </p:cNvPr>
          <p:cNvSpPr txBox="1"/>
          <p:nvPr/>
        </p:nvSpPr>
        <p:spPr>
          <a:xfrm>
            <a:off x="7444931" y="3636888"/>
            <a:ext cx="5718619" cy="954107"/>
          </a:xfrm>
          <a:prstGeom prst="rect">
            <a:avLst/>
          </a:prstGeom>
          <a:noFill/>
        </p:spPr>
        <p:txBody>
          <a:bodyPr wrap="square" rtlCol="0">
            <a:spAutoFit/>
          </a:bodyPr>
          <a:lstStyle/>
          <a:p>
            <a:pPr marL="342900" indent="-342900">
              <a:buFont typeface="Arial" charset="0"/>
              <a:buChar char="•"/>
            </a:pPr>
            <a:r>
              <a:rPr kumimoji="1" lang="en-US" altLang="zh-CN" sz="2800" dirty="0">
                <a:solidFill>
                  <a:schemeClr val="bg1"/>
                </a:solidFill>
                <a:latin typeface="Montserrat" panose="00000500000000000000" pitchFamily="2" charset="0"/>
                <a:cs typeface="+mn-ea"/>
                <a:sym typeface="+mn-lt"/>
              </a:rPr>
              <a:t>Related to Mechanical Engineering</a:t>
            </a:r>
            <a:endParaRPr kumimoji="1" lang="zh-CN" altLang="en-US" sz="2800" dirty="0">
              <a:solidFill>
                <a:schemeClr val="bg1"/>
              </a:solidFill>
              <a:latin typeface="Montserrat" panose="00000500000000000000" pitchFamily="2" charset="0"/>
              <a:cs typeface="+mn-ea"/>
              <a:sym typeface="+mn-lt"/>
            </a:endParaRPr>
          </a:p>
        </p:txBody>
      </p:sp>
      <p:cxnSp>
        <p:nvCxnSpPr>
          <p:cNvPr id="22" name="直接连接符 21">
            <a:extLst>
              <a:ext uri="{FF2B5EF4-FFF2-40B4-BE49-F238E27FC236}">
                <a16:creationId xmlns:a16="http://schemas.microsoft.com/office/drawing/2014/main" id="{E778EF85-AF33-48B8-8C54-A2244321D021}"/>
              </a:ext>
            </a:extLst>
          </p:cNvPr>
          <p:cNvCxnSpPr>
            <a:cxnSpLocks/>
          </p:cNvCxnSpPr>
          <p:nvPr/>
        </p:nvCxnSpPr>
        <p:spPr>
          <a:xfrm>
            <a:off x="5130800" y="4814342"/>
            <a:ext cx="17921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CA51A05A-A268-4181-90D7-F63EA4571308}"/>
              </a:ext>
            </a:extLst>
          </p:cNvPr>
          <p:cNvSpPr txBox="1"/>
          <p:nvPr/>
        </p:nvSpPr>
        <p:spPr>
          <a:xfrm>
            <a:off x="6884883" y="4583569"/>
            <a:ext cx="5307117" cy="954107"/>
          </a:xfrm>
          <a:prstGeom prst="rect">
            <a:avLst/>
          </a:prstGeom>
          <a:noFill/>
        </p:spPr>
        <p:txBody>
          <a:bodyPr wrap="square" rtlCol="0">
            <a:spAutoFit/>
          </a:bodyPr>
          <a:lstStyle/>
          <a:p>
            <a:pPr marL="342900" indent="-342900">
              <a:buFont typeface="Arial" charset="0"/>
              <a:buChar char="•"/>
            </a:pPr>
            <a:r>
              <a:rPr kumimoji="1" lang="en-US" altLang="zh-CN" sz="2800" dirty="0">
                <a:solidFill>
                  <a:schemeClr val="bg1"/>
                </a:solidFill>
                <a:latin typeface="Montserrat" panose="00000500000000000000" pitchFamily="2" charset="0"/>
                <a:cs typeface="+mn-ea"/>
                <a:sym typeface="+mn-lt"/>
              </a:rPr>
              <a:t>OUR Thoughts on cloud computing</a:t>
            </a:r>
            <a:endParaRPr kumimoji="1" lang="zh-CN" altLang="en-US" sz="2800" dirty="0">
              <a:solidFill>
                <a:schemeClr val="bg1"/>
              </a:solidFill>
              <a:latin typeface="Montserrat" panose="00000500000000000000" pitchFamily="2" charset="0"/>
              <a:cs typeface="+mn-ea"/>
              <a:sym typeface="+mn-lt"/>
            </a:endParaRPr>
          </a:p>
        </p:txBody>
      </p:sp>
      <p:sp>
        <p:nvSpPr>
          <p:cNvPr id="26" name="文本框 25">
            <a:extLst>
              <a:ext uri="{FF2B5EF4-FFF2-40B4-BE49-F238E27FC236}">
                <a16:creationId xmlns:a16="http://schemas.microsoft.com/office/drawing/2014/main" id="{8D7D9E0F-4859-41F8-85F4-41D9293E680C}"/>
              </a:ext>
            </a:extLst>
          </p:cNvPr>
          <p:cNvSpPr txBox="1"/>
          <p:nvPr/>
        </p:nvSpPr>
        <p:spPr>
          <a:xfrm>
            <a:off x="1691084" y="3118073"/>
            <a:ext cx="2983509" cy="923330"/>
          </a:xfrm>
          <a:prstGeom prst="rect">
            <a:avLst/>
          </a:prstGeom>
          <a:noFill/>
          <a:effectLst/>
        </p:spPr>
        <p:txBody>
          <a:bodyPr wrap="none" rtlCol="0">
            <a:spAutoFit/>
          </a:bodyPr>
          <a:lstStyle/>
          <a:p>
            <a:r>
              <a:rPr lang="en-US" altLang="zh-CN" sz="5400" b="1" dirty="0">
                <a:solidFill>
                  <a:srgbClr val="33BEF2"/>
                </a:solidFill>
                <a:latin typeface="Montserrat" panose="00000500000000000000" pitchFamily="2" charset="0"/>
                <a:cs typeface="+mn-ea"/>
                <a:sym typeface="+mn-lt"/>
              </a:rPr>
              <a:t>Content</a:t>
            </a:r>
            <a:endParaRPr lang="zh-CN" altLang="en-US" sz="5400" b="1" dirty="0">
              <a:solidFill>
                <a:srgbClr val="33BEF2"/>
              </a:solidFill>
              <a:latin typeface="Montserrat" panose="00000500000000000000" pitchFamily="2" charset="0"/>
              <a:cs typeface="+mn-ea"/>
              <a:sym typeface="+mn-lt"/>
            </a:endParaRPr>
          </a:p>
        </p:txBody>
      </p:sp>
      <p:cxnSp>
        <p:nvCxnSpPr>
          <p:cNvPr id="30" name="直接连接符 29">
            <a:extLst>
              <a:ext uri="{FF2B5EF4-FFF2-40B4-BE49-F238E27FC236}">
                <a16:creationId xmlns:a16="http://schemas.microsoft.com/office/drawing/2014/main" id="{C7E5D545-61AB-47B5-A57B-AFDA2CE8CC24}"/>
              </a:ext>
            </a:extLst>
          </p:cNvPr>
          <p:cNvCxnSpPr>
            <a:cxnSpLocks/>
          </p:cNvCxnSpPr>
          <p:nvPr/>
        </p:nvCxnSpPr>
        <p:spPr>
          <a:xfrm>
            <a:off x="4991084" y="1767083"/>
            <a:ext cx="19873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0611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750"/>
                                        <p:tgtEl>
                                          <p:spTgt spid="28"/>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par>
                          <p:cTn id="15" fill="hold">
                            <p:stCondLst>
                              <p:cond delay="500"/>
                            </p:stCondLst>
                            <p:childTnLst>
                              <p:par>
                                <p:cTn id="16" presetID="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500"/>
                            </p:stCondLst>
                            <p:childTnLst>
                              <p:par>
                                <p:cTn id="36" presetID="2"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500"/>
                            </p:stCondLst>
                            <p:childTnLst>
                              <p:par>
                                <p:cTn id="46" presetID="2" presetClass="entr" presetSubtype="1"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20"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45DFD71-8BB7-404F-B1AD-7EFDCB0DD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301" y="1572458"/>
            <a:ext cx="4152998" cy="3703266"/>
          </a:xfrm>
          <a:prstGeom prst="rect">
            <a:avLst/>
          </a:prstGeom>
        </p:spPr>
      </p:pic>
      <p:sp>
        <p:nvSpPr>
          <p:cNvPr id="3" name="文本框 2">
            <a:extLst>
              <a:ext uri="{FF2B5EF4-FFF2-40B4-BE49-F238E27FC236}">
                <a16:creationId xmlns:a16="http://schemas.microsoft.com/office/drawing/2014/main" id="{ED0918B3-6A42-4C4F-BB1D-633EBD240D78}"/>
              </a:ext>
            </a:extLst>
          </p:cNvPr>
          <p:cNvSpPr txBox="1"/>
          <p:nvPr/>
        </p:nvSpPr>
        <p:spPr>
          <a:xfrm>
            <a:off x="2071399" y="2884118"/>
            <a:ext cx="3681701" cy="1077218"/>
          </a:xfrm>
          <a:prstGeom prst="rect">
            <a:avLst/>
          </a:prstGeom>
          <a:noFill/>
        </p:spPr>
        <p:txBody>
          <a:bodyPr wrap="square" rtlCol="0">
            <a:spAutoFit/>
          </a:bodyPr>
          <a:lstStyle/>
          <a:p>
            <a:pPr algn="ctr"/>
            <a:r>
              <a:rPr lang="en-US" altLang="zh-CN" sz="3200" dirty="0">
                <a:solidFill>
                  <a:schemeClr val="bg1"/>
                </a:solidFill>
                <a:latin typeface="Times New Roman" pitchFamily="18" charset="0"/>
                <a:cs typeface="Times New Roman" pitchFamily="18" charset="0"/>
                <a:sym typeface="+mn-lt"/>
              </a:rPr>
              <a:t>Cloud </a:t>
            </a:r>
          </a:p>
          <a:p>
            <a:pPr algn="ctr"/>
            <a:r>
              <a:rPr lang="en-US" altLang="zh-CN" sz="3200" dirty="0">
                <a:solidFill>
                  <a:schemeClr val="bg1"/>
                </a:solidFill>
                <a:latin typeface="Times New Roman" pitchFamily="18" charset="0"/>
                <a:cs typeface="Times New Roman" pitchFamily="18" charset="0"/>
                <a:sym typeface="+mn-lt"/>
              </a:rPr>
              <a:t>computing</a:t>
            </a:r>
            <a:endParaRPr lang="zh-CN" altLang="en-US" sz="3200" dirty="0">
              <a:solidFill>
                <a:schemeClr val="bg1"/>
              </a:solidFill>
              <a:latin typeface="Times New Roman" pitchFamily="18" charset="0"/>
              <a:cs typeface="Times New Roman" pitchFamily="18" charset="0"/>
              <a:sym typeface="+mn-lt"/>
            </a:endParaRPr>
          </a:p>
        </p:txBody>
      </p:sp>
      <p:sp>
        <p:nvSpPr>
          <p:cNvPr id="6" name="TextBox 5"/>
          <p:cNvSpPr txBox="1"/>
          <p:nvPr/>
        </p:nvSpPr>
        <p:spPr>
          <a:xfrm>
            <a:off x="4674801" y="5056912"/>
            <a:ext cx="7124700" cy="1107996"/>
          </a:xfrm>
          <a:prstGeom prst="rect">
            <a:avLst/>
          </a:prstGeom>
          <a:noFill/>
        </p:spPr>
        <p:txBody>
          <a:bodyPr wrap="square" rtlCol="0">
            <a:spAutoFit/>
          </a:bodyPr>
          <a:lstStyle/>
          <a:p>
            <a:r>
              <a:rPr lang="en-US" dirty="0"/>
              <a:t>.</a:t>
            </a:r>
            <a:r>
              <a:rPr lang="en-US" sz="1400" dirty="0">
                <a:latin typeface="Times New Roman" pitchFamily="18" charset="0"/>
                <a:cs typeface="Times New Roman" pitchFamily="18" charset="0"/>
              </a:rPr>
              <a:t> </a:t>
            </a: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Cloud computing is a revolutionary technology that has transformed the way businesses and individuals store, access, and manage data and applications. At its core, cloud computing refers to the delivery of various computing services over the internet, as opposed to traditional on-premises computing</a:t>
            </a:r>
            <a:endParaRPr lang="en-US" sz="1600" dirty="0"/>
          </a:p>
        </p:txBody>
      </p:sp>
    </p:spTree>
    <p:extLst>
      <p:ext uri="{BB962C8B-B14F-4D97-AF65-F5344CB8AC3E}">
        <p14:creationId xmlns:p14="http://schemas.microsoft.com/office/powerpoint/2010/main" val="36294210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250"/>
                            </p:stCondLst>
                            <p:childTnLst>
                              <p:par>
                                <p:cTn id="15" presetID="6" presetClass="emph" presetSubtype="0" fill="hold" grpId="1" nodeType="afterEffect">
                                  <p:stCondLst>
                                    <p:cond delay="0"/>
                                  </p:stCondLst>
                                  <p:childTnLst>
                                    <p:animScale>
                                      <p:cBhvr>
                                        <p:cTn id="16" dur="1100" fill="hold"/>
                                        <p:tgtEl>
                                          <p:spTgt spid="3"/>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D77CB62-81F4-4B1B-A7D8-1179086C9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142" y="145990"/>
            <a:ext cx="6549425" cy="6549425"/>
          </a:xfrm>
          <a:prstGeom prst="rect">
            <a:avLst/>
          </a:prstGeom>
        </p:spPr>
      </p:pic>
      <p:grpSp>
        <p:nvGrpSpPr>
          <p:cNvPr id="16" name="组合 15">
            <a:extLst>
              <a:ext uri="{FF2B5EF4-FFF2-40B4-BE49-F238E27FC236}">
                <a16:creationId xmlns:a16="http://schemas.microsoft.com/office/drawing/2014/main" id="{89AAE679-50B9-437B-959A-0FF6D7708203}"/>
              </a:ext>
            </a:extLst>
          </p:cNvPr>
          <p:cNvGrpSpPr/>
          <p:nvPr/>
        </p:nvGrpSpPr>
        <p:grpSpPr>
          <a:xfrm>
            <a:off x="7503249" y="1128503"/>
            <a:ext cx="1964724" cy="1964725"/>
            <a:chOff x="7503249" y="1128503"/>
            <a:chExt cx="1964724" cy="1964725"/>
          </a:xfrm>
        </p:grpSpPr>
        <p:sp>
          <p:nvSpPr>
            <p:cNvPr id="3" name="矩形 2">
              <a:extLst>
                <a:ext uri="{FF2B5EF4-FFF2-40B4-BE49-F238E27FC236}">
                  <a16:creationId xmlns:a16="http://schemas.microsoft.com/office/drawing/2014/main" id="{25B6EC71-66F5-4E04-9F3F-89F05923C542}"/>
                </a:ext>
              </a:extLst>
            </p:cNvPr>
            <p:cNvSpPr/>
            <p:nvPr/>
          </p:nvSpPr>
          <p:spPr>
            <a:xfrm>
              <a:off x="7503249" y="1128503"/>
              <a:ext cx="1964724" cy="1964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4" name="文本框 3">
              <a:extLst>
                <a:ext uri="{FF2B5EF4-FFF2-40B4-BE49-F238E27FC236}">
                  <a16:creationId xmlns:a16="http://schemas.microsoft.com/office/drawing/2014/main" id="{5F8BB1C2-5608-4290-9876-189A864E38DD}"/>
                </a:ext>
              </a:extLst>
            </p:cNvPr>
            <p:cNvSpPr txBox="1"/>
            <p:nvPr/>
          </p:nvSpPr>
          <p:spPr>
            <a:xfrm>
              <a:off x="7503249" y="1756922"/>
              <a:ext cx="1964724" cy="707886"/>
            </a:xfrm>
            <a:prstGeom prst="rect">
              <a:avLst/>
            </a:prstGeom>
            <a:noFill/>
          </p:spPr>
          <p:txBody>
            <a:bodyPr wrap="square" rtlCol="0">
              <a:spAutoFit/>
            </a:bodyPr>
            <a:lstStyle/>
            <a:p>
              <a:pPr algn="ctr"/>
              <a:r>
                <a:rPr lang="en-US" altLang="zh-CN" sz="2000" dirty="0">
                  <a:solidFill>
                    <a:schemeClr val="bg1"/>
                  </a:solidFill>
                  <a:latin typeface="Times New Roman" pitchFamily="18" charset="0"/>
                  <a:cs typeface="Times New Roman" pitchFamily="18" charset="0"/>
                  <a:sym typeface="+mn-lt"/>
                </a:rPr>
                <a:t>Deployment</a:t>
              </a:r>
            </a:p>
            <a:p>
              <a:pPr algn="ctr"/>
              <a:r>
                <a:rPr lang="en-US" altLang="zh-CN" sz="2000" dirty="0">
                  <a:solidFill>
                    <a:schemeClr val="bg1"/>
                  </a:solidFill>
                  <a:latin typeface="Times New Roman" pitchFamily="18" charset="0"/>
                  <a:cs typeface="Times New Roman" pitchFamily="18" charset="0"/>
                  <a:sym typeface="+mn-lt"/>
                </a:rPr>
                <a:t>Models</a:t>
              </a:r>
              <a:endParaRPr lang="zh-CN" altLang="en-US" sz="2000" dirty="0">
                <a:solidFill>
                  <a:schemeClr val="bg1"/>
                </a:solidFill>
                <a:latin typeface="Times New Roman" pitchFamily="18" charset="0"/>
                <a:cs typeface="Times New Roman" pitchFamily="18" charset="0"/>
                <a:sym typeface="+mn-lt"/>
              </a:endParaRPr>
            </a:p>
          </p:txBody>
        </p:sp>
      </p:grpSp>
      <p:grpSp>
        <p:nvGrpSpPr>
          <p:cNvPr id="17" name="组合 16">
            <a:extLst>
              <a:ext uri="{FF2B5EF4-FFF2-40B4-BE49-F238E27FC236}">
                <a16:creationId xmlns:a16="http://schemas.microsoft.com/office/drawing/2014/main" id="{881CE6D4-E5D5-4AE2-9C5A-4EA45135D175}"/>
              </a:ext>
            </a:extLst>
          </p:cNvPr>
          <p:cNvGrpSpPr/>
          <p:nvPr/>
        </p:nvGrpSpPr>
        <p:grpSpPr>
          <a:xfrm>
            <a:off x="3209698" y="3682314"/>
            <a:ext cx="1964724" cy="1964725"/>
            <a:chOff x="3209698" y="3682314"/>
            <a:chExt cx="1964724" cy="1964725"/>
          </a:xfrm>
        </p:grpSpPr>
        <p:sp>
          <p:nvSpPr>
            <p:cNvPr id="5" name="矩形 4">
              <a:extLst>
                <a:ext uri="{FF2B5EF4-FFF2-40B4-BE49-F238E27FC236}">
                  <a16:creationId xmlns:a16="http://schemas.microsoft.com/office/drawing/2014/main" id="{0FB715F6-D0D1-4B16-8DFF-C04B697662E1}"/>
                </a:ext>
              </a:extLst>
            </p:cNvPr>
            <p:cNvSpPr/>
            <p:nvPr/>
          </p:nvSpPr>
          <p:spPr>
            <a:xfrm>
              <a:off x="3209698" y="3682314"/>
              <a:ext cx="1964724" cy="1964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7" name="文本框 6">
              <a:extLst>
                <a:ext uri="{FF2B5EF4-FFF2-40B4-BE49-F238E27FC236}">
                  <a16:creationId xmlns:a16="http://schemas.microsoft.com/office/drawing/2014/main" id="{9ABF367D-E2D9-4A2D-9B9C-276015195D54}"/>
                </a:ext>
              </a:extLst>
            </p:cNvPr>
            <p:cNvSpPr txBox="1"/>
            <p:nvPr/>
          </p:nvSpPr>
          <p:spPr>
            <a:xfrm>
              <a:off x="3209698" y="4310733"/>
              <a:ext cx="1964724" cy="707886"/>
            </a:xfrm>
            <a:prstGeom prst="rect">
              <a:avLst/>
            </a:prstGeom>
            <a:noFill/>
          </p:spPr>
          <p:txBody>
            <a:bodyPr wrap="square" rtlCol="0">
              <a:spAutoFit/>
            </a:bodyPr>
            <a:lstStyle/>
            <a:p>
              <a:pPr algn="ctr"/>
              <a:r>
                <a:rPr lang="en-US" altLang="zh-CN" sz="2000" dirty="0">
                  <a:solidFill>
                    <a:schemeClr val="bg1"/>
                  </a:solidFill>
                  <a:latin typeface="Montserrat" panose="00000500000000000000" pitchFamily="2" charset="0"/>
                  <a:cs typeface="+mn-ea"/>
                  <a:sym typeface="+mn-lt"/>
                </a:rPr>
                <a:t>Key </a:t>
              </a:r>
            </a:p>
            <a:p>
              <a:pPr algn="ctr"/>
              <a:r>
                <a:rPr lang="en-US" altLang="zh-CN" sz="2000" dirty="0" err="1">
                  <a:solidFill>
                    <a:schemeClr val="bg1"/>
                  </a:solidFill>
                  <a:latin typeface="Montserrat" panose="00000500000000000000" pitchFamily="2" charset="0"/>
                  <a:cs typeface="+mn-ea"/>
                  <a:sym typeface="+mn-lt"/>
                </a:rPr>
                <a:t>Benifits</a:t>
              </a:r>
              <a:endParaRPr lang="zh-CN" altLang="en-US" sz="2000" dirty="0">
                <a:solidFill>
                  <a:schemeClr val="bg1"/>
                </a:solidFill>
                <a:latin typeface="Montserrat" panose="00000500000000000000" pitchFamily="2" charset="0"/>
                <a:cs typeface="+mn-ea"/>
                <a:sym typeface="+mn-lt"/>
              </a:endParaRPr>
            </a:p>
          </p:txBody>
        </p:sp>
      </p:grpSp>
      <p:grpSp>
        <p:nvGrpSpPr>
          <p:cNvPr id="18" name="组合 17">
            <a:extLst>
              <a:ext uri="{FF2B5EF4-FFF2-40B4-BE49-F238E27FC236}">
                <a16:creationId xmlns:a16="http://schemas.microsoft.com/office/drawing/2014/main" id="{30D0E842-866F-4C0D-BC87-1A60317B7C3B}"/>
              </a:ext>
            </a:extLst>
          </p:cNvPr>
          <p:cNvGrpSpPr/>
          <p:nvPr/>
        </p:nvGrpSpPr>
        <p:grpSpPr>
          <a:xfrm>
            <a:off x="6639481" y="4079145"/>
            <a:ext cx="2580719" cy="1521555"/>
            <a:chOff x="6639481" y="4079145"/>
            <a:chExt cx="1065731" cy="1964725"/>
          </a:xfrm>
        </p:grpSpPr>
        <p:sp>
          <p:nvSpPr>
            <p:cNvPr id="8" name="矩形 7">
              <a:extLst>
                <a:ext uri="{FF2B5EF4-FFF2-40B4-BE49-F238E27FC236}">
                  <a16:creationId xmlns:a16="http://schemas.microsoft.com/office/drawing/2014/main" id="{F72726A4-A957-42A0-AD0A-2F2589F9E99F}"/>
                </a:ext>
              </a:extLst>
            </p:cNvPr>
            <p:cNvSpPr/>
            <p:nvPr/>
          </p:nvSpPr>
          <p:spPr>
            <a:xfrm>
              <a:off x="6639481" y="4079145"/>
              <a:ext cx="1065730" cy="1964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9" name="文本框 8">
              <a:extLst>
                <a:ext uri="{FF2B5EF4-FFF2-40B4-BE49-F238E27FC236}">
                  <a16:creationId xmlns:a16="http://schemas.microsoft.com/office/drawing/2014/main" id="{33C0E660-05C9-4EE8-B322-4921E59E6D85}"/>
                </a:ext>
              </a:extLst>
            </p:cNvPr>
            <p:cNvSpPr txBox="1"/>
            <p:nvPr/>
          </p:nvSpPr>
          <p:spPr>
            <a:xfrm>
              <a:off x="6639482" y="4584453"/>
              <a:ext cx="1065730" cy="914066"/>
            </a:xfrm>
            <a:prstGeom prst="rect">
              <a:avLst/>
            </a:prstGeom>
            <a:noFill/>
          </p:spPr>
          <p:txBody>
            <a:bodyPr wrap="square" rtlCol="0">
              <a:spAutoFit/>
            </a:bodyPr>
            <a:lstStyle/>
            <a:p>
              <a:pPr algn="ctr"/>
              <a:r>
                <a:rPr lang="en-US" altLang="zh-CN" sz="2000" dirty="0">
                  <a:solidFill>
                    <a:schemeClr val="bg1"/>
                  </a:solidFill>
                  <a:latin typeface="Times New Roman" pitchFamily="18" charset="0"/>
                  <a:cs typeface="Times New Roman" pitchFamily="18" charset="0"/>
                  <a:sym typeface="+mn-lt"/>
                </a:rPr>
                <a:t>Common </a:t>
              </a:r>
            </a:p>
            <a:p>
              <a:pPr algn="ctr"/>
              <a:r>
                <a:rPr lang="en-US" altLang="zh-CN" sz="2000" dirty="0">
                  <a:solidFill>
                    <a:schemeClr val="bg1"/>
                  </a:solidFill>
                  <a:latin typeface="Times New Roman" pitchFamily="18" charset="0"/>
                  <a:cs typeface="Times New Roman" pitchFamily="18" charset="0"/>
                  <a:sym typeface="+mn-lt"/>
                </a:rPr>
                <a:t>Cloud  Storage</a:t>
              </a:r>
            </a:p>
          </p:txBody>
        </p:sp>
      </p:grpSp>
      <p:grpSp>
        <p:nvGrpSpPr>
          <p:cNvPr id="2" name="组合 1">
            <a:extLst>
              <a:ext uri="{FF2B5EF4-FFF2-40B4-BE49-F238E27FC236}">
                <a16:creationId xmlns:a16="http://schemas.microsoft.com/office/drawing/2014/main" id="{6EA88E00-7396-47B4-AA57-A573524D4F17}"/>
              </a:ext>
            </a:extLst>
          </p:cNvPr>
          <p:cNvGrpSpPr/>
          <p:nvPr/>
        </p:nvGrpSpPr>
        <p:grpSpPr>
          <a:xfrm>
            <a:off x="3063496" y="1248144"/>
            <a:ext cx="2295228" cy="1081216"/>
            <a:chOff x="3044446" y="1267194"/>
            <a:chExt cx="2295228" cy="1081216"/>
          </a:xfrm>
        </p:grpSpPr>
        <p:sp>
          <p:nvSpPr>
            <p:cNvPr id="10" name="矩形 9">
              <a:extLst>
                <a:ext uri="{FF2B5EF4-FFF2-40B4-BE49-F238E27FC236}">
                  <a16:creationId xmlns:a16="http://schemas.microsoft.com/office/drawing/2014/main" id="{4538EC85-8CA5-4BBF-95BA-447840E24530}"/>
                </a:ext>
              </a:extLst>
            </p:cNvPr>
            <p:cNvSpPr/>
            <p:nvPr/>
          </p:nvSpPr>
          <p:spPr>
            <a:xfrm>
              <a:off x="3044446" y="1267194"/>
              <a:ext cx="2295228" cy="10812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anose="00000500000000000000" pitchFamily="2" charset="0"/>
                <a:cs typeface="+mn-ea"/>
                <a:sym typeface="+mn-lt"/>
              </a:endParaRPr>
            </a:p>
          </p:txBody>
        </p:sp>
        <p:sp>
          <p:nvSpPr>
            <p:cNvPr id="11" name="文本框 10">
              <a:extLst>
                <a:ext uri="{FF2B5EF4-FFF2-40B4-BE49-F238E27FC236}">
                  <a16:creationId xmlns:a16="http://schemas.microsoft.com/office/drawing/2014/main" id="{8F19A17B-E77A-4144-8C95-7DB51D5737BB}"/>
                </a:ext>
              </a:extLst>
            </p:cNvPr>
            <p:cNvSpPr txBox="1"/>
            <p:nvPr/>
          </p:nvSpPr>
          <p:spPr>
            <a:xfrm>
              <a:off x="3044446" y="1330748"/>
              <a:ext cx="2295228" cy="830997"/>
            </a:xfrm>
            <a:prstGeom prst="rect">
              <a:avLst/>
            </a:prstGeom>
            <a:noFill/>
          </p:spPr>
          <p:txBody>
            <a:bodyPr wrap="square" rtlCol="0">
              <a:spAutoFit/>
            </a:bodyPr>
            <a:lstStyle/>
            <a:p>
              <a:pPr algn="ctr"/>
              <a:r>
                <a:rPr lang="en-US" altLang="zh-CN" sz="2400" dirty="0">
                  <a:solidFill>
                    <a:schemeClr val="bg1"/>
                  </a:solidFill>
                  <a:latin typeface="Times New Roman" pitchFamily="18" charset="0"/>
                  <a:cs typeface="Times New Roman" pitchFamily="18" charset="0"/>
                  <a:sym typeface="+mn-lt"/>
                </a:rPr>
                <a:t>Service </a:t>
              </a:r>
            </a:p>
            <a:p>
              <a:pPr algn="ctr"/>
              <a:r>
                <a:rPr lang="en-US" altLang="zh-CN" sz="2400" dirty="0">
                  <a:solidFill>
                    <a:schemeClr val="bg1"/>
                  </a:solidFill>
                  <a:latin typeface="Times New Roman" pitchFamily="18" charset="0"/>
                  <a:cs typeface="Times New Roman" pitchFamily="18" charset="0"/>
                  <a:sym typeface="+mn-lt"/>
                </a:rPr>
                <a:t>models</a:t>
              </a:r>
              <a:endParaRPr lang="zh-CN" altLang="en-US" sz="2400" dirty="0">
                <a:solidFill>
                  <a:schemeClr val="bg1"/>
                </a:solidFill>
                <a:latin typeface="Times New Roman" pitchFamily="18" charset="0"/>
                <a:cs typeface="Times New Roman" pitchFamily="18" charset="0"/>
                <a:sym typeface="+mn-lt"/>
              </a:endParaRPr>
            </a:p>
          </p:txBody>
        </p:sp>
      </p:grpSp>
    </p:spTree>
    <p:extLst>
      <p:ext uri="{BB962C8B-B14F-4D97-AF65-F5344CB8AC3E}">
        <p14:creationId xmlns:p14="http://schemas.microsoft.com/office/powerpoint/2010/main" val="6990949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100" fill="hold"/>
                                        <p:tgtEl>
                                          <p:spTgt spid="6"/>
                                        </p:tgtEl>
                                        <p:attrNameLst>
                                          <p:attrName>r</p:attrName>
                                        </p:attrNameLst>
                                      </p:cBhvr>
                                    </p:animRot>
                                  </p:childTnLst>
                                </p:cTn>
                              </p:par>
                              <p:par>
                                <p:cTn id="7" presetID="2" presetClass="entr" presetSubtype="6" fill="hold" nodeType="withEffect">
                                  <p:stCondLst>
                                    <p:cond delay="50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1+#ppt_w/2"/>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par>
                                <p:cTn id="11" presetID="2" presetClass="entr" presetSubtype="12" fill="hold" nodeType="withEffect">
                                  <p:stCondLst>
                                    <p:cond delay="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3"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par>
                                <p:cTn id="19" presetID="2" presetClass="entr" presetSubtype="9" fill="hold" nodeType="withEffect">
                                  <p:stCondLst>
                                    <p:cond delay="15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5">
            <a:extLst>
              <a:ext uri="{FF2B5EF4-FFF2-40B4-BE49-F238E27FC236}">
                <a16:creationId xmlns:a16="http://schemas.microsoft.com/office/drawing/2014/main" id="{10EF79A8-A228-4B4F-804B-F6B56EF3E840}"/>
              </a:ext>
            </a:extLst>
          </p:cNvPr>
          <p:cNvSpPr txBox="1">
            <a:spLocks/>
          </p:cNvSpPr>
          <p:nvPr/>
        </p:nvSpPr>
        <p:spPr>
          <a:xfrm flipH="1">
            <a:off x="977690" y="0"/>
            <a:ext cx="5738479" cy="6858000"/>
          </a:xfrm>
          <a:prstGeom prst="parallelogram">
            <a:avLst>
              <a:gd name="adj" fmla="val 41863"/>
            </a:avLst>
          </a:prstGeom>
          <a:solidFill>
            <a:schemeClr val="accent1">
              <a:lumMod val="75000"/>
              <a:alpha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kumimoji="1" lang="ja-JP" altLang="en-US" dirty="0">
              <a:latin typeface="Montserrat" panose="00000500000000000000" pitchFamily="2" charset="0"/>
              <a:cs typeface="+mn-ea"/>
              <a:sym typeface="+mn-lt"/>
            </a:endParaRPr>
          </a:p>
        </p:txBody>
      </p:sp>
      <p:sp>
        <p:nvSpPr>
          <p:cNvPr id="9" name="タイトル プレースホルダー 1">
            <a:extLst>
              <a:ext uri="{FF2B5EF4-FFF2-40B4-BE49-F238E27FC236}">
                <a16:creationId xmlns:a16="http://schemas.microsoft.com/office/drawing/2014/main" id="{0CB3FE7C-BD21-42B2-BA23-0EE21499F639}"/>
              </a:ext>
            </a:extLst>
          </p:cNvPr>
          <p:cNvSpPr txBox="1">
            <a:spLocks/>
          </p:cNvSpPr>
          <p:nvPr/>
        </p:nvSpPr>
        <p:spPr>
          <a:xfrm>
            <a:off x="2028288" y="3219450"/>
            <a:ext cx="10163712" cy="2228850"/>
          </a:xfrm>
          <a:prstGeom prst="rect">
            <a:avLst/>
          </a:prstGeom>
        </p:spPr>
        <p:txBody>
          <a:bodyPr vert="horz" lIns="163275" tIns="81638" rIns="163275" bIns="81638" rtlCol="0" anchor="b">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a:buFont typeface="Arial" pitchFamily="34" charset="0"/>
              <a:buChar char="•"/>
            </a:pPr>
            <a:r>
              <a:rPr lang="en-US" sz="3200" b="1" dirty="0">
                <a:latin typeface="Times New Roman" pitchFamily="18" charset="0"/>
                <a:cs typeface="Times New Roman" pitchFamily="18" charset="0"/>
              </a:rPr>
              <a:t>Infrastructure as a Service (</a:t>
            </a:r>
            <a:r>
              <a:rPr lang="en-US" sz="3200" b="1" dirty="0" err="1">
                <a:latin typeface="Times New Roman" pitchFamily="18" charset="0"/>
                <a:cs typeface="Times New Roman" pitchFamily="18" charset="0"/>
              </a:rPr>
              <a:t>IaaS</a:t>
            </a:r>
            <a:r>
              <a:rPr lang="en-US" sz="3200" b="1" dirty="0">
                <a:latin typeface="Times New Roman" pitchFamily="18" charset="0"/>
                <a:cs typeface="Times New Roman" pitchFamily="18" charset="0"/>
              </a:rPr>
              <a:t>)</a:t>
            </a:r>
          </a:p>
          <a:p>
            <a:pPr>
              <a:buFont typeface="Arial" pitchFamily="34" charset="0"/>
              <a:buChar char="•"/>
            </a:pPr>
            <a:r>
              <a:rPr lang="en-US" sz="3200" b="1" dirty="0">
                <a:latin typeface="Times New Roman" pitchFamily="18" charset="0"/>
                <a:cs typeface="Times New Roman" pitchFamily="18" charset="0"/>
              </a:rPr>
              <a:t>Platform as a Service (</a:t>
            </a:r>
            <a:r>
              <a:rPr lang="en-US" sz="3200" b="1" dirty="0" err="1">
                <a:latin typeface="Times New Roman" pitchFamily="18" charset="0"/>
                <a:cs typeface="Times New Roman" pitchFamily="18" charset="0"/>
              </a:rPr>
              <a:t>PaaS</a:t>
            </a:r>
            <a:r>
              <a:rPr lang="en-US" sz="3200" b="1" dirty="0">
                <a:latin typeface="Times New Roman" pitchFamily="18" charset="0"/>
                <a:cs typeface="Times New Roman" pitchFamily="18" charset="0"/>
              </a:rPr>
              <a:t>)</a:t>
            </a:r>
          </a:p>
          <a:p>
            <a:pPr>
              <a:buFont typeface="Arial" pitchFamily="34" charset="0"/>
              <a:buChar char="•"/>
            </a:pPr>
            <a:r>
              <a:rPr lang="en-US" sz="3200" b="1" dirty="0">
                <a:latin typeface="Times New Roman" pitchFamily="18" charset="0"/>
                <a:cs typeface="Times New Roman" pitchFamily="18" charset="0"/>
              </a:rPr>
              <a:t>Software as a Service (</a:t>
            </a:r>
            <a:r>
              <a:rPr lang="en-US" sz="3200" b="1" dirty="0" err="1">
                <a:latin typeface="Times New Roman" pitchFamily="18" charset="0"/>
                <a:cs typeface="Times New Roman" pitchFamily="18" charset="0"/>
              </a:rPr>
              <a:t>SaaS</a:t>
            </a:r>
            <a:r>
              <a:rPr lang="en-US" sz="3200" b="1" dirty="0">
                <a:latin typeface="Times New Roman" pitchFamily="18" charset="0"/>
                <a:cs typeface="Times New Roman" pitchFamily="18" charset="0"/>
              </a:rPr>
              <a:t>)</a:t>
            </a:r>
            <a:endParaRPr kumimoji="1" lang="ja-JP" altLang="en-US" sz="3200" dirty="0">
              <a:latin typeface="Times New Roman" pitchFamily="18" charset="0"/>
              <a:ea typeface="+mn-ea"/>
              <a:cs typeface="Times New Roman" pitchFamily="18" charset="0"/>
              <a:sym typeface="+mn-lt"/>
            </a:endParaRPr>
          </a:p>
        </p:txBody>
      </p:sp>
      <p:sp>
        <p:nvSpPr>
          <p:cNvPr id="13" name="文本框 12">
            <a:extLst>
              <a:ext uri="{FF2B5EF4-FFF2-40B4-BE49-F238E27FC236}">
                <a16:creationId xmlns:a16="http://schemas.microsoft.com/office/drawing/2014/main" id="{D5F0B23F-C479-470F-B26B-6DC9A3E450A4}"/>
              </a:ext>
            </a:extLst>
          </p:cNvPr>
          <p:cNvSpPr txBox="1"/>
          <p:nvPr/>
        </p:nvSpPr>
        <p:spPr>
          <a:xfrm>
            <a:off x="4580989" y="2394857"/>
            <a:ext cx="4854214" cy="830997"/>
          </a:xfrm>
          <a:prstGeom prst="rect">
            <a:avLst/>
          </a:prstGeom>
          <a:noFill/>
        </p:spPr>
        <p:txBody>
          <a:bodyPr wrap="none" rtlCol="0">
            <a:spAutoFit/>
          </a:bodyPr>
          <a:lstStyle/>
          <a:p>
            <a:r>
              <a:rPr lang="en-US" altLang="zh-CN" sz="4800" dirty="0">
                <a:solidFill>
                  <a:schemeClr val="bg1"/>
                </a:solidFill>
                <a:latin typeface="Montserrat" panose="00000500000000000000" pitchFamily="2" charset="0"/>
                <a:cs typeface="+mn-ea"/>
                <a:sym typeface="+mn-lt"/>
              </a:rPr>
              <a:t>Service models</a:t>
            </a:r>
            <a:endParaRPr lang="zh-CN" altLang="en-US" sz="4800" dirty="0">
              <a:solidFill>
                <a:schemeClr val="bg1"/>
              </a:solidFill>
              <a:latin typeface="Montserrat" panose="00000500000000000000" pitchFamily="2" charset="0"/>
              <a:cs typeface="+mn-ea"/>
              <a:sym typeface="+mn-lt"/>
            </a:endParaRPr>
          </a:p>
        </p:txBody>
      </p:sp>
      <p:sp>
        <p:nvSpPr>
          <p:cNvPr id="14" name="矩形 13">
            <a:extLst>
              <a:ext uri="{FF2B5EF4-FFF2-40B4-BE49-F238E27FC236}">
                <a16:creationId xmlns:a16="http://schemas.microsoft.com/office/drawing/2014/main" id="{4389C282-F92E-4139-9210-E06700D83B07}"/>
              </a:ext>
            </a:extLst>
          </p:cNvPr>
          <p:cNvSpPr/>
          <p:nvPr/>
        </p:nvSpPr>
        <p:spPr>
          <a:xfrm>
            <a:off x="4731493" y="3254882"/>
            <a:ext cx="2830286" cy="870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Tree>
    <p:extLst>
      <p:ext uri="{BB962C8B-B14F-4D97-AF65-F5344CB8AC3E}">
        <p14:creationId xmlns:p14="http://schemas.microsoft.com/office/powerpoint/2010/main" val="16159516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750" fill="hold"/>
                                        <p:tgtEl>
                                          <p:spTgt spid="3"/>
                                        </p:tgtEl>
                                        <p:attrNameLst>
                                          <p:attrName>ppt_x</p:attrName>
                                        </p:attrNameLst>
                                      </p:cBhvr>
                                      <p:tavLst>
                                        <p:tav tm="0">
                                          <p:val>
                                            <p:strVal val="0-#ppt_w/2"/>
                                          </p:val>
                                        </p:tav>
                                        <p:tav tm="100000">
                                          <p:val>
                                            <p:strVal val="#ppt_x"/>
                                          </p:val>
                                        </p:tav>
                                      </p:tavLst>
                                    </p:anim>
                                    <p:anim calcmode="lin" valueType="num">
                                      <p:cBhvr additive="base">
                                        <p:cTn id="8" dur="1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9" decel="100000" fill="hold" grpId="0" nodeType="withEffect">
                                  <p:stCondLst>
                                    <p:cond delay="500"/>
                                  </p:stCondLst>
                                  <p:iterate type="wd">
                                    <p:tmPct val="10000"/>
                                  </p:iterate>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 presetClass="entr" presetSubtype="3"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par>
                                <p:cTn id="18" presetID="2" presetClass="entr" presetSubtype="9" decel="100000" fill="hold" grpId="0" nodeType="with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0-#ppt_w/2"/>
                                          </p:val>
                                        </p:tav>
                                        <p:tav tm="100000">
                                          <p:val>
                                            <p:strVal val="#ppt_x"/>
                                          </p:val>
                                        </p:tav>
                                      </p:tavLst>
                                    </p:anim>
                                    <p:anim calcmode="lin" valueType="num">
                                      <p:cBhvr additive="base">
                                        <p:cTn id="21"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2" presetClass="entr" presetSubtype="8" decel="10000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0-#ppt_w/2"/>
                          </p:val>
                        </p:tav>
                        <p:tav tm="100000">
                          <p:val>
                            <p:strVal val="#ppt_x"/>
                          </p:val>
                        </p:tav>
                      </p:tavLst>
                    </p:anim>
                    <p:anim calcmode="lin" valueType="num">
                      <p:cBhvr additive="base">
                        <p:cTn dur="2000" fill="hold"/>
                        <p:tgtEl>
                          <p:spTgt spid="3"/>
                        </p:tgtEl>
                        <p:attrNameLst>
                          <p:attrName>ppt_y</p:attrName>
                        </p:attrNameLst>
                      </p:cBhvr>
                      <p:tavLst>
                        <p:tav tm="0">
                          <p:val>
                            <p:strVal val="#ppt_y"/>
                          </p:val>
                        </p:tav>
                        <p:tav tm="100000">
                          <p:val>
                            <p:strVal val="#ppt_y"/>
                          </p:val>
                        </p:tav>
                      </p:tavLst>
                    </p:anim>
                  </p:childTnLst>
                </p:cTn>
              </p:par>
            </p:tnLst>
          </p:tmpl>
        </p:tmplLst>
      </p:bldP>
      <p:bldP spid="9" grpId="0"/>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
            <a:extLst>
              <a:ext uri="{FF2B5EF4-FFF2-40B4-BE49-F238E27FC236}">
                <a16:creationId xmlns:a16="http://schemas.microsoft.com/office/drawing/2014/main" id="{D0AD6C44-167C-4DAB-B5C6-B9C8A92A2C3D}"/>
              </a:ext>
            </a:extLst>
          </p:cNvPr>
          <p:cNvSpPr>
            <a:spLocks noChangeArrowheads="1"/>
          </p:cNvSpPr>
          <p:nvPr/>
        </p:nvSpPr>
        <p:spPr bwMode="auto">
          <a:xfrm rot="14400000">
            <a:off x="5636420" y="1216819"/>
            <a:ext cx="3028950" cy="2773362"/>
          </a:xfrm>
          <a:prstGeom prst="triangle">
            <a:avLst>
              <a:gd name="adj" fmla="val 50000"/>
            </a:avLst>
          </a:prstGeom>
          <a:solidFill>
            <a:srgbClr val="0B1F73"/>
          </a:solidFill>
          <a:ln>
            <a:noFill/>
          </a:ln>
        </p:spPr>
        <p:txBody>
          <a:bodyPr wrap="none" anchor="ctr"/>
          <a:lstStyle/>
          <a:p>
            <a:endParaRPr lang="zh-CN" altLang="zh-CN">
              <a:solidFill>
                <a:srgbClr val="000000"/>
              </a:solidFill>
              <a:latin typeface="Montserrat" panose="00000500000000000000" pitchFamily="2" charset="0"/>
              <a:cs typeface="+mn-ea"/>
              <a:sym typeface="+mn-lt"/>
            </a:endParaRPr>
          </a:p>
        </p:txBody>
      </p:sp>
      <p:sp>
        <p:nvSpPr>
          <p:cNvPr id="4" name="AutoShape 12">
            <a:extLst>
              <a:ext uri="{FF2B5EF4-FFF2-40B4-BE49-F238E27FC236}">
                <a16:creationId xmlns:a16="http://schemas.microsoft.com/office/drawing/2014/main" id="{CE74FBFA-5B99-4D14-A232-C003B7A98A5E}"/>
              </a:ext>
            </a:extLst>
          </p:cNvPr>
          <p:cNvSpPr>
            <a:spLocks noChangeArrowheads="1"/>
          </p:cNvSpPr>
          <p:nvPr/>
        </p:nvSpPr>
        <p:spPr bwMode="auto">
          <a:xfrm rot="7200000" flipH="1">
            <a:off x="3223420" y="1216819"/>
            <a:ext cx="3028950" cy="2773362"/>
          </a:xfrm>
          <a:prstGeom prst="triangle">
            <a:avLst>
              <a:gd name="adj" fmla="val 50000"/>
            </a:avLst>
          </a:prstGeom>
          <a:solidFill>
            <a:srgbClr val="001D7A"/>
          </a:solidFill>
          <a:ln>
            <a:noFill/>
          </a:ln>
        </p:spPr>
        <p:txBody>
          <a:bodyPr wrap="none" anchor="ctr"/>
          <a:lstStyle/>
          <a:p>
            <a:endParaRPr lang="zh-CN" altLang="zh-CN">
              <a:solidFill>
                <a:srgbClr val="000000"/>
              </a:solidFill>
              <a:latin typeface="Montserrat" panose="00000500000000000000" pitchFamily="2" charset="0"/>
              <a:cs typeface="+mn-ea"/>
              <a:sym typeface="+mn-lt"/>
            </a:endParaRPr>
          </a:p>
        </p:txBody>
      </p:sp>
      <p:sp>
        <p:nvSpPr>
          <p:cNvPr id="5" name="AutoShape 13">
            <a:extLst>
              <a:ext uri="{FF2B5EF4-FFF2-40B4-BE49-F238E27FC236}">
                <a16:creationId xmlns:a16="http://schemas.microsoft.com/office/drawing/2014/main" id="{03933222-F0AA-450B-A35B-C462F38ACE88}"/>
              </a:ext>
            </a:extLst>
          </p:cNvPr>
          <p:cNvSpPr>
            <a:spLocks noChangeArrowheads="1"/>
          </p:cNvSpPr>
          <p:nvPr/>
        </p:nvSpPr>
        <p:spPr bwMode="auto">
          <a:xfrm rot="7200000" flipV="1">
            <a:off x="5636420" y="2594769"/>
            <a:ext cx="3028950" cy="2773362"/>
          </a:xfrm>
          <a:prstGeom prst="triangle">
            <a:avLst>
              <a:gd name="adj" fmla="val 50000"/>
            </a:avLst>
          </a:prstGeom>
          <a:solidFill>
            <a:srgbClr val="012079"/>
          </a:solidFill>
          <a:ln>
            <a:noFill/>
          </a:ln>
        </p:spPr>
        <p:txBody>
          <a:bodyPr wrap="none" anchor="ctr"/>
          <a:lstStyle/>
          <a:p>
            <a:endParaRPr lang="zh-CN" altLang="zh-CN">
              <a:solidFill>
                <a:srgbClr val="000000"/>
              </a:solidFill>
              <a:latin typeface="Montserrat" panose="00000500000000000000" pitchFamily="2" charset="0"/>
              <a:cs typeface="+mn-ea"/>
              <a:sym typeface="+mn-lt"/>
            </a:endParaRPr>
          </a:p>
        </p:txBody>
      </p:sp>
      <p:sp>
        <p:nvSpPr>
          <p:cNvPr id="6" name="AutoShape 14">
            <a:extLst>
              <a:ext uri="{FF2B5EF4-FFF2-40B4-BE49-F238E27FC236}">
                <a16:creationId xmlns:a16="http://schemas.microsoft.com/office/drawing/2014/main" id="{5BBB98CF-D00A-4D17-B290-87D8B3A9370A}"/>
              </a:ext>
            </a:extLst>
          </p:cNvPr>
          <p:cNvSpPr>
            <a:spLocks noChangeArrowheads="1"/>
          </p:cNvSpPr>
          <p:nvPr/>
        </p:nvSpPr>
        <p:spPr bwMode="auto">
          <a:xfrm rot="14400000" flipH="1" flipV="1">
            <a:off x="3223420" y="2594769"/>
            <a:ext cx="3028950" cy="2773362"/>
          </a:xfrm>
          <a:prstGeom prst="triangle">
            <a:avLst>
              <a:gd name="adj" fmla="val 50000"/>
            </a:avLst>
          </a:prstGeom>
          <a:solidFill>
            <a:srgbClr val="002392"/>
          </a:solidFill>
          <a:ln>
            <a:noFill/>
          </a:ln>
        </p:spPr>
        <p:txBody>
          <a:bodyPr wrap="none" anchor="ctr"/>
          <a:lstStyle/>
          <a:p>
            <a:endParaRPr lang="zh-CN" altLang="zh-CN" sz="2800" dirty="0">
              <a:solidFill>
                <a:srgbClr val="000000"/>
              </a:solidFill>
              <a:latin typeface="Montserrat" panose="00000500000000000000" pitchFamily="2" charset="0"/>
              <a:cs typeface="+mn-ea"/>
              <a:sym typeface="+mn-lt"/>
            </a:endParaRPr>
          </a:p>
        </p:txBody>
      </p:sp>
      <p:grpSp>
        <p:nvGrpSpPr>
          <p:cNvPr id="51" name="组合 50">
            <a:extLst>
              <a:ext uri="{FF2B5EF4-FFF2-40B4-BE49-F238E27FC236}">
                <a16:creationId xmlns:a16="http://schemas.microsoft.com/office/drawing/2014/main" id="{510C944F-6888-4B40-821C-29451DDE00BE}"/>
              </a:ext>
            </a:extLst>
          </p:cNvPr>
          <p:cNvGrpSpPr/>
          <p:nvPr/>
        </p:nvGrpSpPr>
        <p:grpSpPr>
          <a:xfrm>
            <a:off x="4278315" y="1819275"/>
            <a:ext cx="3103561" cy="3095625"/>
            <a:chOff x="4259265" y="1838325"/>
            <a:chExt cx="3103561" cy="3095625"/>
          </a:xfrm>
        </p:grpSpPr>
        <p:sp>
          <p:nvSpPr>
            <p:cNvPr id="9" name="Oval 20">
              <a:extLst>
                <a:ext uri="{FF2B5EF4-FFF2-40B4-BE49-F238E27FC236}">
                  <a16:creationId xmlns:a16="http://schemas.microsoft.com/office/drawing/2014/main" id="{BD204C78-8A31-4604-B6B2-4D24215E070E}"/>
                </a:ext>
              </a:extLst>
            </p:cNvPr>
            <p:cNvSpPr>
              <a:spLocks noChangeArrowheads="1"/>
            </p:cNvSpPr>
            <p:nvPr/>
          </p:nvSpPr>
          <p:spPr bwMode="auto">
            <a:xfrm>
              <a:off x="4519614" y="1876425"/>
              <a:ext cx="2843212" cy="2843212"/>
            </a:xfrm>
            <a:prstGeom prst="ellipse">
              <a:avLst/>
            </a:prstGeom>
            <a:solidFill>
              <a:srgbClr val="002392">
                <a:alpha val="50000"/>
              </a:srgbClr>
            </a:solidFill>
            <a:ln w="57150" cmpd="sng">
              <a:solidFill>
                <a:srgbClr val="00B0F0"/>
              </a:solidFill>
              <a:bevel/>
              <a:headEnd/>
              <a:tailEnd/>
            </a:ln>
          </p:spPr>
          <p:txBody>
            <a:bodyPr wrap="none" anchor="ctr"/>
            <a:lstStyle/>
            <a:p>
              <a:endParaRPr lang="zh-CN" altLang="zh-CN">
                <a:solidFill>
                  <a:srgbClr val="000000"/>
                </a:solidFill>
                <a:latin typeface="Montserrat" panose="00000500000000000000" pitchFamily="2" charset="0"/>
                <a:cs typeface="+mn-ea"/>
                <a:sym typeface="+mn-lt"/>
              </a:endParaRPr>
            </a:p>
          </p:txBody>
        </p:sp>
        <p:sp>
          <p:nvSpPr>
            <p:cNvPr id="11" name="Arc 40">
              <a:extLst>
                <a:ext uri="{FF2B5EF4-FFF2-40B4-BE49-F238E27FC236}">
                  <a16:creationId xmlns:a16="http://schemas.microsoft.com/office/drawing/2014/main" id="{5560D64B-9F0F-4661-9605-5604B7F1CB56}"/>
                </a:ext>
              </a:extLst>
            </p:cNvPr>
            <p:cNvSpPr>
              <a:spLocks noChangeArrowheads="1"/>
            </p:cNvSpPr>
            <p:nvPr/>
          </p:nvSpPr>
          <p:spPr bwMode="auto">
            <a:xfrm rot="4500000">
              <a:off x="6094414" y="3122613"/>
              <a:ext cx="1200150" cy="1216025"/>
            </a:xfrm>
            <a:custGeom>
              <a:avLst/>
              <a:gdLst>
                <a:gd name="T0" fmla="*/ 5380 w 20690"/>
                <a:gd name="T1" fmla="*/ 0 h 20919"/>
                <a:gd name="T2" fmla="*/ 20690 w 20690"/>
                <a:gd name="T3" fmla="*/ 14717 h 20919"/>
                <a:gd name="T4" fmla="*/ 0 w 20690"/>
                <a:gd name="T5" fmla="*/ 20919 h 20919"/>
                <a:gd name="T6" fmla="*/ 0 60000 65536"/>
                <a:gd name="T7" fmla="*/ 0 60000 65536"/>
                <a:gd name="T8" fmla="*/ 0 60000 65536"/>
                <a:gd name="T9" fmla="*/ 0 w 20690"/>
                <a:gd name="T10" fmla="*/ 0 h 20919"/>
                <a:gd name="T11" fmla="*/ 20690 w 20690"/>
                <a:gd name="T12" fmla="*/ 20919 h 20919"/>
              </a:gdLst>
              <a:ahLst/>
              <a:cxnLst>
                <a:cxn ang="T6">
                  <a:pos x="T0" y="T1"/>
                </a:cxn>
                <a:cxn ang="T7">
                  <a:pos x="T2" y="T3"/>
                </a:cxn>
                <a:cxn ang="T8">
                  <a:pos x="T4" y="T5"/>
                </a:cxn>
              </a:cxnLst>
              <a:rect l="T9" t="T10" r="T11" b="T12"/>
              <a:pathLst>
                <a:path w="20690" h="20919">
                  <a:moveTo>
                    <a:pt x="5380" y="-1"/>
                  </a:moveTo>
                  <a:cubicBezTo>
                    <a:pt x="12709" y="1884"/>
                    <a:pt x="18517" y="7467"/>
                    <a:pt x="20690" y="14716"/>
                  </a:cubicBezTo>
                </a:path>
                <a:path w="20690" h="20919">
                  <a:moveTo>
                    <a:pt x="5380" y="-1"/>
                  </a:moveTo>
                  <a:cubicBezTo>
                    <a:pt x="12709" y="1884"/>
                    <a:pt x="18517" y="7467"/>
                    <a:pt x="20690" y="14716"/>
                  </a:cubicBezTo>
                  <a:lnTo>
                    <a:pt x="0" y="20919"/>
                  </a:lnTo>
                  <a:close/>
                </a:path>
              </a:pathLst>
            </a:custGeom>
            <a:solidFill>
              <a:srgbClr val="00B0F0"/>
            </a:solidFill>
            <a:ln>
              <a:noFill/>
            </a:ln>
          </p:spPr>
          <p:txBody>
            <a:bodyPr wrap="none" anchor="ctr"/>
            <a:lstStyle/>
            <a:p>
              <a:endParaRPr lang="zh-CN" altLang="zh-CN">
                <a:solidFill>
                  <a:srgbClr val="000000"/>
                </a:solidFill>
                <a:latin typeface="Montserrat" panose="00000500000000000000" pitchFamily="2" charset="0"/>
                <a:cs typeface="+mn-ea"/>
                <a:sym typeface="+mn-lt"/>
              </a:endParaRPr>
            </a:p>
          </p:txBody>
        </p:sp>
        <p:sp>
          <p:nvSpPr>
            <p:cNvPr id="14" name="Arc 44">
              <a:extLst>
                <a:ext uri="{FF2B5EF4-FFF2-40B4-BE49-F238E27FC236}">
                  <a16:creationId xmlns:a16="http://schemas.microsoft.com/office/drawing/2014/main" id="{534D004B-5E41-491C-88FE-28B016BA0DA2}"/>
                </a:ext>
              </a:extLst>
            </p:cNvPr>
            <p:cNvSpPr>
              <a:spLocks noChangeArrowheads="1"/>
            </p:cNvSpPr>
            <p:nvPr/>
          </p:nvSpPr>
          <p:spPr bwMode="auto">
            <a:xfrm rot="884024">
              <a:off x="6035676" y="2593975"/>
              <a:ext cx="827088" cy="830262"/>
            </a:xfrm>
            <a:custGeom>
              <a:avLst/>
              <a:gdLst>
                <a:gd name="T0" fmla="*/ 5986 w 20590"/>
                <a:gd name="T1" fmla="*/ 0 h 20754"/>
                <a:gd name="T2" fmla="*/ 20590 w 20590"/>
                <a:gd name="T3" fmla="*/ 14225 h 20754"/>
                <a:gd name="T4" fmla="*/ 0 w 20590"/>
                <a:gd name="T5" fmla="*/ 20754 h 20754"/>
                <a:gd name="T6" fmla="*/ 0 60000 65536"/>
                <a:gd name="T7" fmla="*/ 0 60000 65536"/>
                <a:gd name="T8" fmla="*/ 0 60000 65536"/>
                <a:gd name="T9" fmla="*/ 0 w 20590"/>
                <a:gd name="T10" fmla="*/ 0 h 20754"/>
                <a:gd name="T11" fmla="*/ 20590 w 20590"/>
                <a:gd name="T12" fmla="*/ 20754 h 20754"/>
              </a:gdLst>
              <a:ahLst/>
              <a:cxnLst>
                <a:cxn ang="T6">
                  <a:pos x="T0" y="T1"/>
                </a:cxn>
                <a:cxn ang="T7">
                  <a:pos x="T2" y="T3"/>
                </a:cxn>
                <a:cxn ang="T8">
                  <a:pos x="T4" y="T5"/>
                </a:cxn>
              </a:cxnLst>
              <a:rect l="T9" t="T10" r="T11" b="T12"/>
              <a:pathLst>
                <a:path w="20590" h="20754">
                  <a:moveTo>
                    <a:pt x="5985" y="0"/>
                  </a:moveTo>
                  <a:cubicBezTo>
                    <a:pt x="12926" y="2001"/>
                    <a:pt x="18406" y="7339"/>
                    <a:pt x="20589" y="14225"/>
                  </a:cubicBezTo>
                </a:path>
                <a:path w="20590" h="20754">
                  <a:moveTo>
                    <a:pt x="5985" y="0"/>
                  </a:moveTo>
                  <a:cubicBezTo>
                    <a:pt x="12926" y="2001"/>
                    <a:pt x="18406" y="7339"/>
                    <a:pt x="20589" y="14225"/>
                  </a:cubicBezTo>
                  <a:lnTo>
                    <a:pt x="0" y="20754"/>
                  </a:lnTo>
                  <a:close/>
                </a:path>
              </a:pathLst>
            </a:custGeom>
            <a:solidFill>
              <a:srgbClr val="00B0F0"/>
            </a:solidFill>
            <a:ln w="3175" cmpd="sng">
              <a:solidFill>
                <a:srgbClr val="C0C0C0"/>
              </a:solidFill>
              <a:bevel/>
              <a:headEnd/>
              <a:tailEnd/>
            </a:ln>
          </p:spPr>
          <p:txBody>
            <a:bodyPr wrap="none" anchor="ctr"/>
            <a:lstStyle/>
            <a:p>
              <a:endParaRPr lang="zh-CN" altLang="zh-CN">
                <a:solidFill>
                  <a:srgbClr val="000000"/>
                </a:solidFill>
                <a:latin typeface="Montserrat" panose="00000500000000000000" pitchFamily="2" charset="0"/>
                <a:cs typeface="+mn-ea"/>
                <a:sym typeface="+mn-lt"/>
              </a:endParaRPr>
            </a:p>
          </p:txBody>
        </p:sp>
        <p:sp>
          <p:nvSpPr>
            <p:cNvPr id="16" name="Arc 46">
              <a:extLst>
                <a:ext uri="{FF2B5EF4-FFF2-40B4-BE49-F238E27FC236}">
                  <a16:creationId xmlns:a16="http://schemas.microsoft.com/office/drawing/2014/main" id="{0C9B3B7C-8207-4615-92D8-120E34AA090B}"/>
                </a:ext>
              </a:extLst>
            </p:cNvPr>
            <p:cNvSpPr>
              <a:spLocks noChangeArrowheads="1"/>
            </p:cNvSpPr>
            <p:nvPr/>
          </p:nvSpPr>
          <p:spPr bwMode="auto">
            <a:xfrm rot="20724172" flipH="1">
              <a:off x="5024440" y="2600325"/>
              <a:ext cx="827087" cy="825500"/>
            </a:xfrm>
            <a:custGeom>
              <a:avLst/>
              <a:gdLst>
                <a:gd name="T0" fmla="*/ 6335 w 20600"/>
                <a:gd name="T1" fmla="*/ 0 h 20650"/>
                <a:gd name="T2" fmla="*/ 20600 w 20600"/>
                <a:gd name="T3" fmla="*/ 14154 h 20650"/>
                <a:gd name="T4" fmla="*/ 0 w 20600"/>
                <a:gd name="T5" fmla="*/ 20650 h 20650"/>
                <a:gd name="T6" fmla="*/ 0 60000 65536"/>
                <a:gd name="T7" fmla="*/ 0 60000 65536"/>
                <a:gd name="T8" fmla="*/ 0 60000 65536"/>
                <a:gd name="T9" fmla="*/ 0 w 20600"/>
                <a:gd name="T10" fmla="*/ 0 h 20650"/>
                <a:gd name="T11" fmla="*/ 20600 w 20600"/>
                <a:gd name="T12" fmla="*/ 20650 h 20650"/>
              </a:gdLst>
              <a:ahLst/>
              <a:cxnLst>
                <a:cxn ang="T6">
                  <a:pos x="T0" y="T1"/>
                </a:cxn>
                <a:cxn ang="T7">
                  <a:pos x="T2" y="T3"/>
                </a:cxn>
                <a:cxn ang="T8">
                  <a:pos x="T4" y="T5"/>
                </a:cxn>
              </a:cxnLst>
              <a:rect l="T9" t="T10" r="T11" b="T12"/>
              <a:pathLst>
                <a:path w="20600" h="20650">
                  <a:moveTo>
                    <a:pt x="6335" y="-1"/>
                  </a:moveTo>
                  <a:cubicBezTo>
                    <a:pt x="13128" y="2084"/>
                    <a:pt x="18462" y="7376"/>
                    <a:pt x="20600" y="14153"/>
                  </a:cubicBezTo>
                </a:path>
                <a:path w="20600" h="20650">
                  <a:moveTo>
                    <a:pt x="6335" y="-1"/>
                  </a:moveTo>
                  <a:cubicBezTo>
                    <a:pt x="13128" y="2084"/>
                    <a:pt x="18462" y="7376"/>
                    <a:pt x="20600" y="14153"/>
                  </a:cubicBezTo>
                  <a:lnTo>
                    <a:pt x="0" y="20650"/>
                  </a:lnTo>
                  <a:close/>
                </a:path>
              </a:pathLst>
            </a:custGeom>
            <a:solidFill>
              <a:srgbClr val="00B0F0"/>
            </a:solidFill>
            <a:ln w="3175" cmpd="sng">
              <a:solidFill>
                <a:srgbClr val="C0C0C0"/>
              </a:solidFill>
              <a:bevel/>
              <a:headEnd/>
              <a:tailEnd/>
            </a:ln>
          </p:spPr>
          <p:txBody>
            <a:bodyPr wrap="none" anchor="ctr"/>
            <a:lstStyle/>
            <a:p>
              <a:endParaRPr lang="zh-CN" altLang="zh-CN">
                <a:solidFill>
                  <a:srgbClr val="000000"/>
                </a:solidFill>
                <a:latin typeface="Montserrat" panose="00000500000000000000" pitchFamily="2" charset="0"/>
                <a:cs typeface="+mn-ea"/>
                <a:sym typeface="+mn-lt"/>
              </a:endParaRPr>
            </a:p>
          </p:txBody>
        </p:sp>
        <p:sp>
          <p:nvSpPr>
            <p:cNvPr id="17" name="Arc 47">
              <a:extLst>
                <a:ext uri="{FF2B5EF4-FFF2-40B4-BE49-F238E27FC236}">
                  <a16:creationId xmlns:a16="http://schemas.microsoft.com/office/drawing/2014/main" id="{59C40B4C-513D-4EE1-844B-559F21C13DA8}"/>
                </a:ext>
              </a:extLst>
            </p:cNvPr>
            <p:cNvSpPr>
              <a:spLocks noChangeArrowheads="1"/>
            </p:cNvSpPr>
            <p:nvPr/>
          </p:nvSpPr>
          <p:spPr bwMode="auto">
            <a:xfrm rot="17100000" flipH="1">
              <a:off x="5023645" y="3180556"/>
              <a:ext cx="825500" cy="833438"/>
            </a:xfrm>
            <a:custGeom>
              <a:avLst/>
              <a:gdLst>
                <a:gd name="T0" fmla="*/ 5747 w 20653"/>
                <a:gd name="T1" fmla="*/ 0 h 20821"/>
                <a:gd name="T2" fmla="*/ 20653 w 20653"/>
                <a:gd name="T3" fmla="*/ 14496 h 20821"/>
                <a:gd name="T4" fmla="*/ 0 w 20653"/>
                <a:gd name="T5" fmla="*/ 20821 h 20821"/>
                <a:gd name="T6" fmla="*/ 0 60000 65536"/>
                <a:gd name="T7" fmla="*/ 0 60000 65536"/>
                <a:gd name="T8" fmla="*/ 0 60000 65536"/>
                <a:gd name="T9" fmla="*/ 0 w 20653"/>
                <a:gd name="T10" fmla="*/ 0 h 20821"/>
                <a:gd name="T11" fmla="*/ 20653 w 20653"/>
                <a:gd name="T12" fmla="*/ 20821 h 20821"/>
              </a:gdLst>
              <a:ahLst/>
              <a:cxnLst>
                <a:cxn ang="T6">
                  <a:pos x="T0" y="T1"/>
                </a:cxn>
                <a:cxn ang="T7">
                  <a:pos x="T2" y="T3"/>
                </a:cxn>
                <a:cxn ang="T8">
                  <a:pos x="T4" y="T5"/>
                </a:cxn>
              </a:cxnLst>
              <a:rect l="T9" t="T10" r="T11" b="T12"/>
              <a:pathLst>
                <a:path w="20653" h="20821">
                  <a:moveTo>
                    <a:pt x="5747" y="-1"/>
                  </a:moveTo>
                  <a:cubicBezTo>
                    <a:pt x="12867" y="1965"/>
                    <a:pt x="18490" y="7432"/>
                    <a:pt x="20653" y="14495"/>
                  </a:cubicBezTo>
                </a:path>
                <a:path w="20653" h="20821">
                  <a:moveTo>
                    <a:pt x="5747" y="-1"/>
                  </a:moveTo>
                  <a:cubicBezTo>
                    <a:pt x="12867" y="1965"/>
                    <a:pt x="18490" y="7432"/>
                    <a:pt x="20653" y="14495"/>
                  </a:cubicBezTo>
                  <a:lnTo>
                    <a:pt x="0" y="20821"/>
                  </a:lnTo>
                  <a:close/>
                </a:path>
              </a:pathLst>
            </a:custGeom>
            <a:solidFill>
              <a:srgbClr val="00B0F0"/>
            </a:solidFill>
            <a:ln w="3175" cmpd="sng">
              <a:solidFill>
                <a:srgbClr val="C0C0C0"/>
              </a:solidFill>
              <a:bevel/>
              <a:headEnd/>
              <a:tailEnd/>
            </a:ln>
          </p:spPr>
          <p:txBody>
            <a:bodyPr wrap="none" anchor="ctr"/>
            <a:lstStyle/>
            <a:p>
              <a:endParaRPr lang="zh-CN" altLang="zh-CN">
                <a:solidFill>
                  <a:srgbClr val="000000"/>
                </a:solidFill>
                <a:latin typeface="Montserrat" panose="00000500000000000000" pitchFamily="2" charset="0"/>
                <a:cs typeface="+mn-ea"/>
                <a:sym typeface="+mn-lt"/>
              </a:endParaRPr>
            </a:p>
          </p:txBody>
        </p:sp>
        <p:sp>
          <p:nvSpPr>
            <p:cNvPr id="18" name="Oval 48">
              <a:extLst>
                <a:ext uri="{FF2B5EF4-FFF2-40B4-BE49-F238E27FC236}">
                  <a16:creationId xmlns:a16="http://schemas.microsoft.com/office/drawing/2014/main" id="{54ECEE7F-5D47-40B0-BA3C-D29C95BD885F}"/>
                </a:ext>
              </a:extLst>
            </p:cNvPr>
            <p:cNvSpPr>
              <a:spLocks noChangeArrowheads="1"/>
            </p:cNvSpPr>
            <p:nvPr/>
          </p:nvSpPr>
          <p:spPr bwMode="auto">
            <a:xfrm>
              <a:off x="5272090" y="2611438"/>
              <a:ext cx="1368425" cy="1368425"/>
            </a:xfrm>
            <a:prstGeom prst="ellipse">
              <a:avLst/>
            </a:prstGeom>
            <a:gradFill rotWithShape="1">
              <a:gsLst>
                <a:gs pos="0">
                  <a:srgbClr val="BDE6FF"/>
                </a:gs>
                <a:gs pos="100000">
                  <a:srgbClr val="CCECFF"/>
                </a:gs>
              </a:gsLst>
              <a:lin ang="5400000" scaled="1"/>
            </a:gra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p>
              <a:endParaRPr lang="zh-CN" altLang="zh-CN">
                <a:solidFill>
                  <a:srgbClr val="000000"/>
                </a:solidFill>
                <a:latin typeface="Montserrat" panose="00000500000000000000" pitchFamily="2" charset="0"/>
                <a:cs typeface="+mn-ea"/>
                <a:sym typeface="+mn-lt"/>
              </a:endParaRPr>
            </a:p>
          </p:txBody>
        </p:sp>
        <p:sp>
          <p:nvSpPr>
            <p:cNvPr id="19" name="Oval 49">
              <a:extLst>
                <a:ext uri="{FF2B5EF4-FFF2-40B4-BE49-F238E27FC236}">
                  <a16:creationId xmlns:a16="http://schemas.microsoft.com/office/drawing/2014/main" id="{92FDD689-6271-4B1B-8171-61D8DFA08944}"/>
                </a:ext>
              </a:extLst>
            </p:cNvPr>
            <p:cNvSpPr>
              <a:spLocks noChangeArrowheads="1"/>
            </p:cNvSpPr>
            <p:nvPr/>
          </p:nvSpPr>
          <p:spPr bwMode="auto">
            <a:xfrm>
              <a:off x="5343527" y="2695576"/>
              <a:ext cx="1223963" cy="1220787"/>
            </a:xfrm>
            <a:prstGeom prst="ellipse">
              <a:avLst/>
            </a:prstGeom>
            <a:gradFill rotWithShape="0">
              <a:gsLst>
                <a:gs pos="0">
                  <a:srgbClr val="A1BAD3"/>
                </a:gs>
                <a:gs pos="42999">
                  <a:srgbClr val="E5EBF2"/>
                </a:gs>
                <a:gs pos="100000">
                  <a:srgbClr val="E5EBF2"/>
                </a:gs>
              </a:gsLst>
              <a:lin ang="5400000" scaled="1"/>
            </a:gradFill>
            <a:ln w="9525" cmpd="sng">
              <a:solidFill>
                <a:srgbClr val="000000"/>
              </a:solidFill>
              <a:bevel/>
              <a:headEnd/>
              <a:tailEnd/>
            </a:ln>
          </p:spPr>
          <p:txBody>
            <a:bodyPr wrap="none" anchor="ctr"/>
            <a:lstStyle/>
            <a:p>
              <a:pPr algn="ctr" latinLnBrk="1"/>
              <a:endParaRPr lang="zh-CN" altLang="zh-CN" sz="1600">
                <a:solidFill>
                  <a:srgbClr val="000000"/>
                </a:solidFill>
                <a:latin typeface="Montserrat" panose="00000500000000000000" pitchFamily="2" charset="0"/>
                <a:cs typeface="+mn-ea"/>
                <a:sym typeface="+mn-lt"/>
              </a:endParaRPr>
            </a:p>
          </p:txBody>
        </p:sp>
        <p:grpSp>
          <p:nvGrpSpPr>
            <p:cNvPr id="50" name="组合 49">
              <a:extLst>
                <a:ext uri="{FF2B5EF4-FFF2-40B4-BE49-F238E27FC236}">
                  <a16:creationId xmlns:a16="http://schemas.microsoft.com/office/drawing/2014/main" id="{30A7E49F-1D87-42ED-8E63-A4BE2C76C113}"/>
                </a:ext>
              </a:extLst>
            </p:cNvPr>
            <p:cNvGrpSpPr/>
            <p:nvPr/>
          </p:nvGrpSpPr>
          <p:grpSpPr>
            <a:xfrm>
              <a:off x="4259265" y="1838325"/>
              <a:ext cx="3095625" cy="3095625"/>
              <a:chOff x="4259265" y="1838325"/>
              <a:chExt cx="3095625" cy="3095625"/>
            </a:xfrm>
          </p:grpSpPr>
          <p:sp>
            <p:nvSpPr>
              <p:cNvPr id="10" name="Arc 39">
                <a:extLst>
                  <a:ext uri="{FF2B5EF4-FFF2-40B4-BE49-F238E27FC236}">
                    <a16:creationId xmlns:a16="http://schemas.microsoft.com/office/drawing/2014/main" id="{0104FACA-0DC3-4260-8F54-4F81DB93E40E}"/>
                  </a:ext>
                </a:extLst>
              </p:cNvPr>
              <p:cNvSpPr>
                <a:spLocks noChangeArrowheads="1"/>
              </p:cNvSpPr>
              <p:nvPr/>
            </p:nvSpPr>
            <p:spPr bwMode="auto">
              <a:xfrm rot="884024">
                <a:off x="6072189" y="2281238"/>
                <a:ext cx="1200150" cy="1196975"/>
              </a:xfrm>
              <a:custGeom>
                <a:avLst/>
                <a:gdLst>
                  <a:gd name="T0" fmla="*/ 6379 w 20646"/>
                  <a:gd name="T1" fmla="*/ 0 h 20637"/>
                  <a:gd name="T2" fmla="*/ 20646 w 20646"/>
                  <a:gd name="T3" fmla="*/ 14290 h 20637"/>
                  <a:gd name="T4" fmla="*/ 0 w 20646"/>
                  <a:gd name="T5" fmla="*/ 20637 h 20637"/>
                  <a:gd name="T6" fmla="*/ 0 60000 65536"/>
                  <a:gd name="T7" fmla="*/ 0 60000 65536"/>
                  <a:gd name="T8" fmla="*/ 0 60000 65536"/>
                  <a:gd name="T9" fmla="*/ 0 w 20646"/>
                  <a:gd name="T10" fmla="*/ 0 h 20637"/>
                  <a:gd name="T11" fmla="*/ 20646 w 20646"/>
                  <a:gd name="T12" fmla="*/ 20637 h 20637"/>
                </a:gdLst>
                <a:ahLst/>
                <a:cxnLst>
                  <a:cxn ang="T6">
                    <a:pos x="T0" y="T1"/>
                  </a:cxn>
                  <a:cxn ang="T7">
                    <a:pos x="T2" y="T3"/>
                  </a:cxn>
                  <a:cxn ang="T8">
                    <a:pos x="T4" y="T5"/>
                  </a:cxn>
                </a:cxnLst>
                <a:rect l="T9" t="T10" r="T11" b="T12"/>
                <a:pathLst>
                  <a:path w="20646" h="20637">
                    <a:moveTo>
                      <a:pt x="6378" y="0"/>
                    </a:moveTo>
                    <a:cubicBezTo>
                      <a:pt x="13205" y="2110"/>
                      <a:pt x="18546" y="7460"/>
                      <a:pt x="20646" y="14289"/>
                    </a:cubicBezTo>
                  </a:path>
                  <a:path w="20646" h="20637">
                    <a:moveTo>
                      <a:pt x="6378" y="0"/>
                    </a:moveTo>
                    <a:cubicBezTo>
                      <a:pt x="13205" y="2110"/>
                      <a:pt x="18546" y="7460"/>
                      <a:pt x="20646" y="14289"/>
                    </a:cubicBezTo>
                    <a:lnTo>
                      <a:pt x="0" y="20637"/>
                    </a:lnTo>
                    <a:close/>
                  </a:path>
                </a:pathLst>
              </a:custGeom>
              <a:solidFill>
                <a:srgbClr val="00B0F0"/>
              </a:solidFill>
              <a:ln>
                <a:noFill/>
              </a:ln>
            </p:spPr>
            <p:txBody>
              <a:bodyPr wrap="none" anchor="ctr"/>
              <a:lstStyle/>
              <a:p>
                <a:endParaRPr lang="zh-CN" altLang="zh-CN" sz="400">
                  <a:solidFill>
                    <a:srgbClr val="000000"/>
                  </a:solidFill>
                  <a:latin typeface="Montserrat" panose="00000500000000000000" pitchFamily="2" charset="0"/>
                  <a:cs typeface="+mn-ea"/>
                  <a:sym typeface="+mn-lt"/>
                </a:endParaRPr>
              </a:p>
            </p:txBody>
          </p:sp>
          <p:sp>
            <p:nvSpPr>
              <p:cNvPr id="12" name="Arc 41">
                <a:extLst>
                  <a:ext uri="{FF2B5EF4-FFF2-40B4-BE49-F238E27FC236}">
                    <a16:creationId xmlns:a16="http://schemas.microsoft.com/office/drawing/2014/main" id="{7FBC6D67-C006-49CB-82FE-15D2C7B47511}"/>
                  </a:ext>
                </a:extLst>
              </p:cNvPr>
              <p:cNvSpPr>
                <a:spLocks noChangeArrowheads="1"/>
              </p:cNvSpPr>
              <p:nvPr/>
            </p:nvSpPr>
            <p:spPr bwMode="auto">
              <a:xfrm rot="20724172" flipH="1">
                <a:off x="4602165" y="2274888"/>
                <a:ext cx="1203325" cy="1203325"/>
              </a:xfrm>
              <a:custGeom>
                <a:avLst/>
                <a:gdLst>
                  <a:gd name="T0" fmla="*/ 6038 w 20704"/>
                  <a:gd name="T1" fmla="*/ 0 h 20739"/>
                  <a:gd name="T2" fmla="*/ 20704 w 20704"/>
                  <a:gd name="T3" fmla="*/ 14583 h 20739"/>
                  <a:gd name="T4" fmla="*/ 0 w 20704"/>
                  <a:gd name="T5" fmla="*/ 20739 h 20739"/>
                  <a:gd name="T6" fmla="*/ 0 60000 65536"/>
                  <a:gd name="T7" fmla="*/ 0 60000 65536"/>
                  <a:gd name="T8" fmla="*/ 0 60000 65536"/>
                  <a:gd name="T9" fmla="*/ 0 w 20704"/>
                  <a:gd name="T10" fmla="*/ 0 h 20739"/>
                  <a:gd name="T11" fmla="*/ 20704 w 20704"/>
                  <a:gd name="T12" fmla="*/ 20739 h 20739"/>
                </a:gdLst>
                <a:ahLst/>
                <a:cxnLst>
                  <a:cxn ang="T6">
                    <a:pos x="T0" y="T1"/>
                  </a:cxn>
                  <a:cxn ang="T7">
                    <a:pos x="T2" y="T3"/>
                  </a:cxn>
                  <a:cxn ang="T8">
                    <a:pos x="T4" y="T5"/>
                  </a:cxn>
                </a:cxnLst>
                <a:rect l="T9" t="T10" r="T11" b="T12"/>
                <a:pathLst>
                  <a:path w="20704" h="20739">
                    <a:moveTo>
                      <a:pt x="6037" y="0"/>
                    </a:moveTo>
                    <a:cubicBezTo>
                      <a:pt x="13087" y="2052"/>
                      <a:pt x="18611" y="7545"/>
                      <a:pt x="20704" y="14582"/>
                    </a:cubicBezTo>
                  </a:path>
                  <a:path w="20704" h="20739">
                    <a:moveTo>
                      <a:pt x="6037" y="0"/>
                    </a:moveTo>
                    <a:cubicBezTo>
                      <a:pt x="13087" y="2052"/>
                      <a:pt x="18611" y="7545"/>
                      <a:pt x="20704" y="14582"/>
                    </a:cubicBezTo>
                    <a:lnTo>
                      <a:pt x="0" y="20739"/>
                    </a:lnTo>
                    <a:close/>
                  </a:path>
                </a:pathLst>
              </a:custGeom>
              <a:solidFill>
                <a:srgbClr val="00B0F0"/>
              </a:solidFill>
              <a:ln>
                <a:noFill/>
              </a:ln>
            </p:spPr>
            <p:txBody>
              <a:bodyPr wrap="none" anchor="ctr"/>
              <a:lstStyle/>
              <a:p>
                <a:endParaRPr lang="zh-CN" altLang="zh-CN" sz="400">
                  <a:solidFill>
                    <a:srgbClr val="000000"/>
                  </a:solidFill>
                  <a:latin typeface="Montserrat" panose="00000500000000000000" pitchFamily="2" charset="0"/>
                  <a:cs typeface="+mn-ea"/>
                  <a:sym typeface="+mn-lt"/>
                </a:endParaRPr>
              </a:p>
            </p:txBody>
          </p:sp>
          <p:sp>
            <p:nvSpPr>
              <p:cNvPr id="13" name="Arc 42">
                <a:extLst>
                  <a:ext uri="{FF2B5EF4-FFF2-40B4-BE49-F238E27FC236}">
                    <a16:creationId xmlns:a16="http://schemas.microsoft.com/office/drawing/2014/main" id="{E34945CC-0F33-4924-A1CF-88F9D1F08BB7}"/>
                  </a:ext>
                </a:extLst>
              </p:cNvPr>
              <p:cNvSpPr>
                <a:spLocks noChangeArrowheads="1"/>
              </p:cNvSpPr>
              <p:nvPr/>
            </p:nvSpPr>
            <p:spPr bwMode="auto">
              <a:xfrm rot="17100000" flipH="1">
                <a:off x="4614070" y="3123406"/>
                <a:ext cx="1193800" cy="1211262"/>
              </a:xfrm>
              <a:custGeom>
                <a:avLst/>
                <a:gdLst>
                  <a:gd name="T0" fmla="*/ 5637 w 20584"/>
                  <a:gd name="T1" fmla="*/ 0 h 20851"/>
                  <a:gd name="T2" fmla="*/ 20584 w 20584"/>
                  <a:gd name="T3" fmla="*/ 14306 h 20851"/>
                  <a:gd name="T4" fmla="*/ 0 w 20584"/>
                  <a:gd name="T5" fmla="*/ 20851 h 20851"/>
                  <a:gd name="T6" fmla="*/ 0 60000 65536"/>
                  <a:gd name="T7" fmla="*/ 0 60000 65536"/>
                  <a:gd name="T8" fmla="*/ 0 60000 65536"/>
                  <a:gd name="T9" fmla="*/ 0 w 20584"/>
                  <a:gd name="T10" fmla="*/ 0 h 20851"/>
                  <a:gd name="T11" fmla="*/ 20584 w 20584"/>
                  <a:gd name="T12" fmla="*/ 20851 h 20851"/>
                </a:gdLst>
                <a:ahLst/>
                <a:cxnLst>
                  <a:cxn ang="T6">
                    <a:pos x="T0" y="T1"/>
                  </a:cxn>
                  <a:cxn ang="T7">
                    <a:pos x="T2" y="T3"/>
                  </a:cxn>
                  <a:cxn ang="T8">
                    <a:pos x="T4" y="T5"/>
                  </a:cxn>
                </a:cxnLst>
                <a:rect l="T9" t="T10" r="T11" b="T12"/>
                <a:pathLst>
                  <a:path w="20584" h="20851">
                    <a:moveTo>
                      <a:pt x="5637" y="-1"/>
                    </a:moveTo>
                    <a:cubicBezTo>
                      <a:pt x="12728" y="1916"/>
                      <a:pt x="18358" y="7305"/>
                      <a:pt x="20584" y="14305"/>
                    </a:cubicBezTo>
                  </a:path>
                  <a:path w="20584" h="20851">
                    <a:moveTo>
                      <a:pt x="5637" y="-1"/>
                    </a:moveTo>
                    <a:cubicBezTo>
                      <a:pt x="12728" y="1916"/>
                      <a:pt x="18358" y="7305"/>
                      <a:pt x="20584" y="14305"/>
                    </a:cubicBezTo>
                    <a:lnTo>
                      <a:pt x="0" y="20851"/>
                    </a:lnTo>
                    <a:close/>
                  </a:path>
                </a:pathLst>
              </a:custGeom>
              <a:solidFill>
                <a:srgbClr val="00B0F0"/>
              </a:solidFill>
              <a:ln>
                <a:noFill/>
              </a:ln>
            </p:spPr>
            <p:txBody>
              <a:bodyPr wrap="none" anchor="ctr"/>
              <a:lstStyle/>
              <a:p>
                <a:endParaRPr lang="zh-CN" altLang="zh-CN" sz="400">
                  <a:solidFill>
                    <a:srgbClr val="000000"/>
                  </a:solidFill>
                  <a:latin typeface="Montserrat" panose="00000500000000000000" pitchFamily="2" charset="0"/>
                  <a:cs typeface="+mn-ea"/>
                  <a:sym typeface="+mn-lt"/>
                </a:endParaRPr>
              </a:p>
            </p:txBody>
          </p:sp>
          <p:sp>
            <p:nvSpPr>
              <p:cNvPr id="15" name="Arc 45">
                <a:extLst>
                  <a:ext uri="{FF2B5EF4-FFF2-40B4-BE49-F238E27FC236}">
                    <a16:creationId xmlns:a16="http://schemas.microsoft.com/office/drawing/2014/main" id="{2972B0D0-4450-4B8B-9D44-4ED9E4270978}"/>
                  </a:ext>
                </a:extLst>
              </p:cNvPr>
              <p:cNvSpPr>
                <a:spLocks noChangeArrowheads="1"/>
              </p:cNvSpPr>
              <p:nvPr/>
            </p:nvSpPr>
            <p:spPr bwMode="auto">
              <a:xfrm rot="4500000">
                <a:off x="6047583" y="3178969"/>
                <a:ext cx="828675" cy="836612"/>
              </a:xfrm>
              <a:custGeom>
                <a:avLst/>
                <a:gdLst>
                  <a:gd name="T0" fmla="*/ 5593 w 20718"/>
                  <a:gd name="T1" fmla="*/ 0 h 20863"/>
                  <a:gd name="T2" fmla="*/ 20718 w 20718"/>
                  <a:gd name="T3" fmla="*/ 14753 h 20863"/>
                  <a:gd name="T4" fmla="*/ 0 w 20718"/>
                  <a:gd name="T5" fmla="*/ 20863 h 20863"/>
                  <a:gd name="T6" fmla="*/ 0 60000 65536"/>
                  <a:gd name="T7" fmla="*/ 0 60000 65536"/>
                  <a:gd name="T8" fmla="*/ 0 60000 65536"/>
                  <a:gd name="T9" fmla="*/ 0 w 20718"/>
                  <a:gd name="T10" fmla="*/ 0 h 20863"/>
                  <a:gd name="T11" fmla="*/ 20718 w 20718"/>
                  <a:gd name="T12" fmla="*/ 20863 h 20863"/>
                </a:gdLst>
                <a:ahLst/>
                <a:cxnLst>
                  <a:cxn ang="T6">
                    <a:pos x="T0" y="T1"/>
                  </a:cxn>
                  <a:cxn ang="T7">
                    <a:pos x="T2" y="T3"/>
                  </a:cxn>
                  <a:cxn ang="T8">
                    <a:pos x="T4" y="T5"/>
                  </a:cxn>
                </a:cxnLst>
                <a:rect l="T9" t="T10" r="T11" b="T12"/>
                <a:pathLst>
                  <a:path w="20718" h="20863">
                    <a:moveTo>
                      <a:pt x="5593" y="-1"/>
                    </a:moveTo>
                    <a:cubicBezTo>
                      <a:pt x="12859" y="1947"/>
                      <a:pt x="18589" y="7536"/>
                      <a:pt x="20717" y="14753"/>
                    </a:cubicBezTo>
                  </a:path>
                  <a:path w="20718" h="20863">
                    <a:moveTo>
                      <a:pt x="5593" y="-1"/>
                    </a:moveTo>
                    <a:cubicBezTo>
                      <a:pt x="12859" y="1947"/>
                      <a:pt x="18589" y="7536"/>
                      <a:pt x="20717" y="14753"/>
                    </a:cubicBezTo>
                    <a:lnTo>
                      <a:pt x="0" y="20863"/>
                    </a:lnTo>
                    <a:close/>
                  </a:path>
                </a:pathLst>
              </a:custGeom>
              <a:solidFill>
                <a:srgbClr val="00B0F0"/>
              </a:solidFill>
              <a:ln w="3175" cmpd="sng">
                <a:solidFill>
                  <a:srgbClr val="C0C0C0"/>
                </a:solidFill>
                <a:bevel/>
                <a:headEnd/>
                <a:tailEnd/>
              </a:ln>
            </p:spPr>
            <p:txBody>
              <a:bodyPr wrap="none" anchor="ctr"/>
              <a:lstStyle/>
              <a:p>
                <a:endParaRPr lang="zh-CN" altLang="zh-CN" sz="400">
                  <a:solidFill>
                    <a:srgbClr val="000000"/>
                  </a:solidFill>
                  <a:latin typeface="Montserrat" panose="00000500000000000000" pitchFamily="2" charset="0"/>
                  <a:cs typeface="+mn-ea"/>
                  <a:sym typeface="+mn-lt"/>
                </a:endParaRPr>
              </a:p>
            </p:txBody>
          </p:sp>
          <p:sp>
            <p:nvSpPr>
              <p:cNvPr id="20" name="AutoShape 52">
                <a:extLst>
                  <a:ext uri="{FF2B5EF4-FFF2-40B4-BE49-F238E27FC236}">
                    <a16:creationId xmlns:a16="http://schemas.microsoft.com/office/drawing/2014/main" id="{59FEDAC6-3D0A-4E4E-8D97-BF4F48C540B0}"/>
                  </a:ext>
                </a:extLst>
              </p:cNvPr>
              <p:cNvSpPr>
                <a:spLocks noChangeAspect="1" noChangeArrowheads="1"/>
              </p:cNvSpPr>
              <p:nvPr/>
            </p:nvSpPr>
            <p:spPr bwMode="auto">
              <a:xfrm>
                <a:off x="5345115" y="2697162"/>
                <a:ext cx="1220787" cy="1220788"/>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gradFill rotWithShape="1">
                <a:gsLst>
                  <a:gs pos="0">
                    <a:srgbClr val="CCECFF"/>
                  </a:gs>
                  <a:gs pos="100000">
                    <a:srgbClr val="068ECC"/>
                  </a:gs>
                </a:gsLst>
                <a:lin ang="5400000" scaled="1"/>
              </a:gra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p>
                <a:endParaRPr lang="zh-CN" altLang="zh-CN" sz="400">
                  <a:solidFill>
                    <a:srgbClr val="000000"/>
                  </a:solidFill>
                  <a:latin typeface="Montserrat" panose="00000500000000000000" pitchFamily="2" charset="0"/>
                  <a:cs typeface="+mn-ea"/>
                  <a:sym typeface="+mn-lt"/>
                </a:endParaRPr>
              </a:p>
            </p:txBody>
          </p:sp>
          <p:sp>
            <p:nvSpPr>
              <p:cNvPr id="8" name="Oval 19">
                <a:extLst>
                  <a:ext uri="{FF2B5EF4-FFF2-40B4-BE49-F238E27FC236}">
                    <a16:creationId xmlns:a16="http://schemas.microsoft.com/office/drawing/2014/main" id="{EF612D79-70EE-4817-A973-BB480CBD1250}"/>
                  </a:ext>
                </a:extLst>
              </p:cNvPr>
              <p:cNvSpPr>
                <a:spLocks noChangeArrowheads="1"/>
              </p:cNvSpPr>
              <p:nvPr/>
            </p:nvSpPr>
            <p:spPr bwMode="auto">
              <a:xfrm>
                <a:off x="4259265" y="1838325"/>
                <a:ext cx="3095625" cy="3095625"/>
              </a:xfrm>
              <a:prstGeom prst="ellipse">
                <a:avLst/>
              </a:prstGeom>
              <a:solidFill>
                <a:srgbClr val="FFFFFF">
                  <a:alpha val="25000"/>
                </a:srgbClr>
              </a:solidFill>
              <a:ln w="12700" cmpd="sng">
                <a:solidFill>
                  <a:schemeClr val="bg1"/>
                </a:solidFill>
                <a:bevel/>
                <a:headEnd/>
                <a:tailEnd/>
              </a:ln>
            </p:spPr>
            <p:txBody>
              <a:bodyPr wrap="none" anchor="ctr"/>
              <a:lstStyle/>
              <a:p>
                <a:endParaRPr lang="zh-CN" altLang="zh-CN" dirty="0">
                  <a:solidFill>
                    <a:srgbClr val="000000"/>
                  </a:solidFill>
                  <a:latin typeface="Montserrat" panose="00000500000000000000" pitchFamily="2" charset="0"/>
                  <a:cs typeface="+mn-ea"/>
                  <a:sym typeface="+mn-lt"/>
                </a:endParaRPr>
              </a:p>
            </p:txBody>
          </p:sp>
        </p:grpSp>
        <p:sp>
          <p:nvSpPr>
            <p:cNvPr id="25" name="AutoShape 121">
              <a:extLst>
                <a:ext uri="{FF2B5EF4-FFF2-40B4-BE49-F238E27FC236}">
                  <a16:creationId xmlns:a16="http://schemas.microsoft.com/office/drawing/2014/main" id="{EE8D6DD7-EA8B-4C44-832A-8E4B8D954AE0}"/>
                </a:ext>
              </a:extLst>
            </p:cNvPr>
            <p:cNvSpPr>
              <a:spLocks noChangeArrowheads="1"/>
            </p:cNvSpPr>
            <p:nvPr/>
          </p:nvSpPr>
          <p:spPr bwMode="auto">
            <a:xfrm>
              <a:off x="4695826" y="3632201"/>
              <a:ext cx="604838" cy="30797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anchor="ctr"/>
            <a:lstStyle/>
            <a:p>
              <a:pPr algn="ctr"/>
              <a:r>
                <a:rPr lang="en-US" altLang="zh-CN" sz="2400" b="1">
                  <a:solidFill>
                    <a:srgbClr val="FFFFFF"/>
                  </a:solidFill>
                  <a:latin typeface="Montserrat" panose="00000500000000000000" pitchFamily="2" charset="0"/>
                  <a:cs typeface="+mn-ea"/>
                  <a:sym typeface="+mn-lt"/>
                </a:rPr>
                <a:t>1</a:t>
              </a:r>
              <a:endParaRPr lang="zh-CN" altLang="en-US">
                <a:latin typeface="Montserrat" panose="00000500000000000000" pitchFamily="2" charset="0"/>
                <a:cs typeface="+mn-ea"/>
                <a:sym typeface="+mn-lt"/>
              </a:endParaRPr>
            </a:p>
          </p:txBody>
        </p:sp>
        <p:sp>
          <p:nvSpPr>
            <p:cNvPr id="26" name="AutoShape 122">
              <a:extLst>
                <a:ext uri="{FF2B5EF4-FFF2-40B4-BE49-F238E27FC236}">
                  <a16:creationId xmlns:a16="http://schemas.microsoft.com/office/drawing/2014/main" id="{EAA17F0B-6067-43C9-B019-07094E2F4DF7}"/>
                </a:ext>
              </a:extLst>
            </p:cNvPr>
            <p:cNvSpPr>
              <a:spLocks noChangeArrowheads="1"/>
            </p:cNvSpPr>
            <p:nvPr/>
          </p:nvSpPr>
          <p:spPr bwMode="auto">
            <a:xfrm>
              <a:off x="6640515" y="3632201"/>
              <a:ext cx="604837" cy="306387"/>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anchor="ctr"/>
            <a:lstStyle/>
            <a:p>
              <a:pPr algn="ctr"/>
              <a:endParaRPr lang="en-US" altLang="zh-CN" sz="2400" b="1" dirty="0">
                <a:solidFill>
                  <a:srgbClr val="FFFFFF"/>
                </a:solidFill>
                <a:latin typeface="Montserrat" panose="00000500000000000000" pitchFamily="2" charset="0"/>
                <a:cs typeface="+mn-ea"/>
                <a:sym typeface="+mn-lt"/>
              </a:endParaRPr>
            </a:p>
            <a:p>
              <a:pPr algn="ctr"/>
              <a:endParaRPr lang="zh-CN" altLang="en-US" dirty="0">
                <a:latin typeface="Montserrat" panose="00000500000000000000" pitchFamily="2" charset="0"/>
                <a:cs typeface="+mn-ea"/>
                <a:sym typeface="+mn-lt"/>
              </a:endParaRPr>
            </a:p>
          </p:txBody>
        </p:sp>
        <p:sp>
          <p:nvSpPr>
            <p:cNvPr id="27" name="AutoShape 123">
              <a:extLst>
                <a:ext uri="{FF2B5EF4-FFF2-40B4-BE49-F238E27FC236}">
                  <a16:creationId xmlns:a16="http://schemas.microsoft.com/office/drawing/2014/main" id="{F2637FD6-6777-459B-B9D5-B45D7C8E0F88}"/>
                </a:ext>
              </a:extLst>
            </p:cNvPr>
            <p:cNvSpPr>
              <a:spLocks noChangeArrowheads="1"/>
            </p:cNvSpPr>
            <p:nvPr/>
          </p:nvSpPr>
          <p:spPr bwMode="auto">
            <a:xfrm>
              <a:off x="6640515" y="2695576"/>
              <a:ext cx="604837" cy="306387"/>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anchor="ctr"/>
            <a:lstStyle/>
            <a:p>
              <a:pPr algn="ctr"/>
              <a:r>
                <a:rPr lang="en-US" altLang="zh-CN" sz="2400" b="1">
                  <a:solidFill>
                    <a:srgbClr val="FFFFFF"/>
                  </a:solidFill>
                  <a:latin typeface="Montserrat" panose="00000500000000000000" pitchFamily="2" charset="0"/>
                  <a:cs typeface="+mn-ea"/>
                  <a:sym typeface="+mn-lt"/>
                </a:rPr>
                <a:t>3</a:t>
              </a:r>
              <a:endParaRPr lang="zh-CN" altLang="en-US">
                <a:latin typeface="Montserrat" panose="00000500000000000000" pitchFamily="2" charset="0"/>
                <a:cs typeface="+mn-ea"/>
                <a:sym typeface="+mn-lt"/>
              </a:endParaRPr>
            </a:p>
          </p:txBody>
        </p:sp>
        <p:sp>
          <p:nvSpPr>
            <p:cNvPr id="28" name="AutoShape 124">
              <a:extLst>
                <a:ext uri="{FF2B5EF4-FFF2-40B4-BE49-F238E27FC236}">
                  <a16:creationId xmlns:a16="http://schemas.microsoft.com/office/drawing/2014/main" id="{21929304-0909-4D22-832F-628C39739E1D}"/>
                </a:ext>
              </a:extLst>
            </p:cNvPr>
            <p:cNvSpPr>
              <a:spLocks noChangeArrowheads="1"/>
            </p:cNvSpPr>
            <p:nvPr/>
          </p:nvSpPr>
          <p:spPr bwMode="auto">
            <a:xfrm>
              <a:off x="4667251" y="2695576"/>
              <a:ext cx="604838" cy="306387"/>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anchor="ctr"/>
            <a:lstStyle/>
            <a:p>
              <a:pPr algn="ctr"/>
              <a:r>
                <a:rPr lang="en-US" altLang="zh-CN" sz="2400" b="1">
                  <a:solidFill>
                    <a:srgbClr val="FFFFFF"/>
                  </a:solidFill>
                  <a:latin typeface="Montserrat" panose="00000500000000000000" pitchFamily="2" charset="0"/>
                  <a:cs typeface="+mn-ea"/>
                  <a:sym typeface="+mn-lt"/>
                </a:rPr>
                <a:t>2</a:t>
              </a:r>
              <a:endParaRPr lang="zh-CN" altLang="en-US">
                <a:latin typeface="Montserrat" panose="00000500000000000000" pitchFamily="2" charset="0"/>
                <a:cs typeface="+mn-ea"/>
                <a:sym typeface="+mn-lt"/>
              </a:endParaRPr>
            </a:p>
          </p:txBody>
        </p:sp>
      </p:grpSp>
      <p:grpSp>
        <p:nvGrpSpPr>
          <p:cNvPr id="38" name="组合 37">
            <a:extLst>
              <a:ext uri="{FF2B5EF4-FFF2-40B4-BE49-F238E27FC236}">
                <a16:creationId xmlns:a16="http://schemas.microsoft.com/office/drawing/2014/main" id="{5237240A-C4DA-4B19-894C-CAED3983BDC0}"/>
              </a:ext>
            </a:extLst>
          </p:cNvPr>
          <p:cNvGrpSpPr>
            <a:grpSpLocks/>
          </p:cNvGrpSpPr>
          <p:nvPr/>
        </p:nvGrpSpPr>
        <p:grpSpPr bwMode="auto">
          <a:xfrm>
            <a:off x="628650" y="1206451"/>
            <a:ext cx="5257800" cy="1458026"/>
            <a:chOff x="-1042673" y="417068"/>
            <a:chExt cx="3943235" cy="1094297"/>
          </a:xfrm>
        </p:grpSpPr>
        <p:sp>
          <p:nvSpPr>
            <p:cNvPr id="39" name="矩形 55">
              <a:extLst>
                <a:ext uri="{FF2B5EF4-FFF2-40B4-BE49-F238E27FC236}">
                  <a16:creationId xmlns:a16="http://schemas.microsoft.com/office/drawing/2014/main" id="{DD1E2169-DAA6-4F1E-9A95-DD13A80B4632}"/>
                </a:ext>
              </a:extLst>
            </p:cNvPr>
            <p:cNvSpPr>
              <a:spLocks noChangeArrowheads="1"/>
            </p:cNvSpPr>
            <p:nvPr/>
          </p:nvSpPr>
          <p:spPr bwMode="auto">
            <a:xfrm>
              <a:off x="-1028670" y="943114"/>
              <a:ext cx="3429184" cy="5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dirty="0">
                  <a:solidFill>
                    <a:schemeClr val="bg1"/>
                  </a:solidFill>
                  <a:latin typeface="Montserrat" panose="00000500000000000000" pitchFamily="2" charset="0"/>
                  <a:ea typeface="+mn-ea"/>
                  <a:cs typeface="+mn-ea"/>
                  <a:sym typeface="+mn-lt"/>
                </a:rPr>
                <a:t>Provides virtualized computing resources over the internet, such as virtual machines, storage, and networking.</a:t>
              </a:r>
              <a:endParaRPr lang="zh-CN" altLang="en-US" sz="1200" dirty="0">
                <a:solidFill>
                  <a:schemeClr val="bg1"/>
                </a:solidFill>
                <a:latin typeface="Montserrat" panose="00000500000000000000" pitchFamily="2" charset="0"/>
                <a:ea typeface="+mn-ea"/>
                <a:cs typeface="+mn-ea"/>
                <a:sym typeface="+mn-lt"/>
              </a:endParaRPr>
            </a:p>
          </p:txBody>
        </p:sp>
        <p:sp>
          <p:nvSpPr>
            <p:cNvPr id="40" name="文本框 55">
              <a:extLst>
                <a:ext uri="{FF2B5EF4-FFF2-40B4-BE49-F238E27FC236}">
                  <a16:creationId xmlns:a16="http://schemas.microsoft.com/office/drawing/2014/main" id="{ABA9D07F-62A8-4855-8D81-F01EBA56D625}"/>
                </a:ext>
              </a:extLst>
            </p:cNvPr>
            <p:cNvSpPr>
              <a:spLocks noChangeArrowheads="1"/>
            </p:cNvSpPr>
            <p:nvPr/>
          </p:nvSpPr>
          <p:spPr bwMode="auto">
            <a:xfrm>
              <a:off x="-1042673" y="417068"/>
              <a:ext cx="3943235" cy="62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Infrastructure as a Service</a:t>
              </a:r>
            </a:p>
            <a:p>
              <a:pPr algn="ctr"/>
              <a:endParaRPr lang="zh-CN" altLang="en-US" sz="2000" dirty="0">
                <a:solidFill>
                  <a:schemeClr val="bg1"/>
                </a:solidFill>
                <a:latin typeface="Montserrat" panose="00000500000000000000" pitchFamily="2" charset="0"/>
                <a:ea typeface="+mn-ea"/>
                <a:cs typeface="+mn-ea"/>
                <a:sym typeface="+mn-lt"/>
              </a:endParaRPr>
            </a:p>
          </p:txBody>
        </p:sp>
      </p:grpSp>
      <p:grpSp>
        <p:nvGrpSpPr>
          <p:cNvPr id="41" name="组合 40">
            <a:extLst>
              <a:ext uri="{FF2B5EF4-FFF2-40B4-BE49-F238E27FC236}">
                <a16:creationId xmlns:a16="http://schemas.microsoft.com/office/drawing/2014/main" id="{E7661A1D-2BEE-4E60-8A7A-F1A1C84A3C09}"/>
              </a:ext>
            </a:extLst>
          </p:cNvPr>
          <p:cNvGrpSpPr>
            <a:grpSpLocks/>
          </p:cNvGrpSpPr>
          <p:nvPr/>
        </p:nvGrpSpPr>
        <p:grpSpPr bwMode="auto">
          <a:xfrm>
            <a:off x="7771834" y="1111201"/>
            <a:ext cx="4420166" cy="1591376"/>
            <a:chOff x="-118820" y="174008"/>
            <a:chExt cx="3315028" cy="1194378"/>
          </a:xfrm>
        </p:grpSpPr>
        <p:sp>
          <p:nvSpPr>
            <p:cNvPr id="42" name="矩形 55">
              <a:extLst>
                <a:ext uri="{FF2B5EF4-FFF2-40B4-BE49-F238E27FC236}">
                  <a16:creationId xmlns:a16="http://schemas.microsoft.com/office/drawing/2014/main" id="{A86818CB-D222-4684-B3AC-DC9E4CF5680B}"/>
                </a:ext>
              </a:extLst>
            </p:cNvPr>
            <p:cNvSpPr>
              <a:spLocks noChangeArrowheads="1"/>
            </p:cNvSpPr>
            <p:nvPr/>
          </p:nvSpPr>
          <p:spPr bwMode="auto">
            <a:xfrm>
              <a:off x="0" y="800136"/>
              <a:ext cx="3196208" cy="56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dirty="0">
                  <a:solidFill>
                    <a:schemeClr val="bg1"/>
                  </a:solidFill>
                  <a:latin typeface="Montserrat" panose="00000500000000000000" pitchFamily="2" charset="0"/>
                  <a:ea typeface="+mn-ea"/>
                  <a:cs typeface="+mn-ea"/>
                  <a:sym typeface="+mn-lt"/>
                </a:rPr>
                <a:t>Delivers software applications over the internet on a subscription basis, eliminating the need for local installations.</a:t>
              </a:r>
              <a:endParaRPr lang="zh-CN" altLang="en-US" sz="1200" dirty="0">
                <a:solidFill>
                  <a:schemeClr val="bg1"/>
                </a:solidFill>
                <a:latin typeface="Montserrat" panose="00000500000000000000" pitchFamily="2" charset="0"/>
                <a:ea typeface="+mn-ea"/>
                <a:cs typeface="+mn-ea"/>
                <a:sym typeface="+mn-lt"/>
              </a:endParaRPr>
            </a:p>
          </p:txBody>
        </p:sp>
        <p:sp>
          <p:nvSpPr>
            <p:cNvPr id="43" name="文本框 55">
              <a:extLst>
                <a:ext uri="{FF2B5EF4-FFF2-40B4-BE49-F238E27FC236}">
                  <a16:creationId xmlns:a16="http://schemas.microsoft.com/office/drawing/2014/main" id="{478CC334-900C-425A-ACD2-CB183EB07E48}"/>
                </a:ext>
              </a:extLst>
            </p:cNvPr>
            <p:cNvSpPr>
              <a:spLocks noChangeArrowheads="1"/>
            </p:cNvSpPr>
            <p:nvPr/>
          </p:nvSpPr>
          <p:spPr bwMode="auto">
            <a:xfrm>
              <a:off x="-118820" y="174008"/>
              <a:ext cx="3000712" cy="62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r>
                <a:rPr lang="en-US" altLang="zh-C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tserrat" panose="00000500000000000000" pitchFamily="2" charset="0"/>
                  <a:cs typeface="+mn-ea"/>
                  <a:sym typeface="+mn-lt"/>
                </a:rPr>
                <a:t>Software as a Service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zh-CN" altLang="en-US" sz="2000" dirty="0">
                <a:solidFill>
                  <a:schemeClr val="bg1"/>
                </a:solidFill>
                <a:latin typeface="Montserrat" panose="00000500000000000000" pitchFamily="2" charset="0"/>
                <a:ea typeface="+mn-ea"/>
                <a:cs typeface="+mn-ea"/>
                <a:sym typeface="+mn-lt"/>
              </a:endParaRPr>
            </a:p>
          </p:txBody>
        </p:sp>
      </p:grpSp>
      <p:grpSp>
        <p:nvGrpSpPr>
          <p:cNvPr id="44" name="组合 43">
            <a:extLst>
              <a:ext uri="{FF2B5EF4-FFF2-40B4-BE49-F238E27FC236}">
                <a16:creationId xmlns:a16="http://schemas.microsoft.com/office/drawing/2014/main" id="{F561759E-BA5C-4152-ABFF-560661689FA4}"/>
              </a:ext>
            </a:extLst>
          </p:cNvPr>
          <p:cNvGrpSpPr>
            <a:grpSpLocks/>
          </p:cNvGrpSpPr>
          <p:nvPr/>
        </p:nvGrpSpPr>
        <p:grpSpPr bwMode="auto">
          <a:xfrm>
            <a:off x="723899" y="3923548"/>
            <a:ext cx="4062415" cy="1496125"/>
            <a:chOff x="-971237" y="445664"/>
            <a:chExt cx="3046721" cy="1122888"/>
          </a:xfrm>
        </p:grpSpPr>
        <p:sp>
          <p:nvSpPr>
            <p:cNvPr id="45" name="矩形 55">
              <a:extLst>
                <a:ext uri="{FF2B5EF4-FFF2-40B4-BE49-F238E27FC236}">
                  <a16:creationId xmlns:a16="http://schemas.microsoft.com/office/drawing/2014/main" id="{589FE20C-4F39-4D29-85C0-53234E5C5A75}"/>
                </a:ext>
              </a:extLst>
            </p:cNvPr>
            <p:cNvSpPr>
              <a:spLocks noChangeArrowheads="1"/>
            </p:cNvSpPr>
            <p:nvPr/>
          </p:nvSpPr>
          <p:spPr bwMode="auto">
            <a:xfrm>
              <a:off x="-971236" y="1000303"/>
              <a:ext cx="3046720" cy="56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dirty="0">
                  <a:solidFill>
                    <a:schemeClr val="bg1"/>
                  </a:solidFill>
                  <a:latin typeface="Montserrat" panose="00000500000000000000" pitchFamily="2" charset="0"/>
                  <a:ea typeface="+mn-ea"/>
                  <a:cs typeface="+mn-ea"/>
                  <a:sym typeface="+mn-lt"/>
                </a:rPr>
                <a:t>Offers a platform and environment for developers to build, deploy, and manage applications without worrying about the underlying infrastructure.</a:t>
              </a:r>
              <a:endParaRPr lang="zh-CN" altLang="en-US" sz="1200" dirty="0">
                <a:solidFill>
                  <a:schemeClr val="bg1"/>
                </a:solidFill>
                <a:latin typeface="Montserrat" panose="00000500000000000000" pitchFamily="2" charset="0"/>
                <a:ea typeface="+mn-ea"/>
                <a:cs typeface="+mn-ea"/>
                <a:sym typeface="+mn-lt"/>
              </a:endParaRPr>
            </a:p>
          </p:txBody>
        </p:sp>
        <p:sp>
          <p:nvSpPr>
            <p:cNvPr id="46" name="文本框 55">
              <a:extLst>
                <a:ext uri="{FF2B5EF4-FFF2-40B4-BE49-F238E27FC236}">
                  <a16:creationId xmlns:a16="http://schemas.microsoft.com/office/drawing/2014/main" id="{D59D4C96-116C-421D-99B1-86C8C942A578}"/>
                </a:ext>
              </a:extLst>
            </p:cNvPr>
            <p:cNvSpPr>
              <a:spLocks noChangeArrowheads="1"/>
            </p:cNvSpPr>
            <p:nvPr/>
          </p:nvSpPr>
          <p:spPr bwMode="auto">
            <a:xfrm>
              <a:off x="-971237" y="445664"/>
              <a:ext cx="2885990" cy="62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Platform as a Service </a:t>
              </a:r>
            </a:p>
            <a:p>
              <a:pPr algn="ctr"/>
              <a:r>
                <a:rPr lang="en-US" sz="2000" b="1" dirty="0"/>
                <a:t> </a:t>
              </a:r>
              <a:endParaRPr lang="zh-CN" altLang="en-US" sz="2000" dirty="0">
                <a:solidFill>
                  <a:schemeClr val="bg1"/>
                </a:solidFill>
                <a:latin typeface="Montserrat" panose="00000500000000000000" pitchFamily="2" charset="0"/>
                <a:ea typeface="+mn-ea"/>
                <a:cs typeface="+mn-ea"/>
                <a:sym typeface="+mn-lt"/>
              </a:endParaRPr>
            </a:p>
          </p:txBody>
        </p:sp>
      </p:grpSp>
      <p:sp>
        <p:nvSpPr>
          <p:cNvPr id="40962" name="AutoShape 2" descr="cloud-computing - Lif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cloud-computing - Lif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cloud-computing - Lif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cloud-computing - Lif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817121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fltVal val="0"/>
                                          </p:val>
                                        </p:tav>
                                        <p:tav tm="100000">
                                          <p:val>
                                            <p:strVal val="#ppt_w"/>
                                          </p:val>
                                        </p:tav>
                                      </p:tavLst>
                                    </p:anim>
                                    <p:anim calcmode="lin" valueType="num">
                                      <p:cBhvr>
                                        <p:cTn id="19" dur="1000" fill="hold"/>
                                        <p:tgtEl>
                                          <p:spTgt spid="38"/>
                                        </p:tgtEl>
                                        <p:attrNameLst>
                                          <p:attrName>ppt_h</p:attrName>
                                        </p:attrNameLst>
                                      </p:cBhvr>
                                      <p:tavLst>
                                        <p:tav tm="0">
                                          <p:val>
                                            <p:fltVal val="0"/>
                                          </p:val>
                                        </p:tav>
                                        <p:tav tm="100000">
                                          <p:val>
                                            <p:strVal val="#ppt_h"/>
                                          </p:val>
                                        </p:tav>
                                      </p:tavLst>
                                    </p:anim>
                                    <p:animEffect>
                                      <p:cBhvr>
                                        <p:cTn id="20" dur="1000"/>
                                        <p:tgtEl>
                                          <p:spTgt spid="38"/>
                                        </p:tgtEl>
                                      </p:cBhvr>
                                    </p:animEffect>
                                  </p:childTnLst>
                                </p:cTn>
                              </p:par>
                              <p:par>
                                <p:cTn id="21" presetID="35" presetClass="path" presetSubtype="0" accel="50000" decel="50000" fill="hold" nodeType="withEffect">
                                  <p:stCondLst>
                                    <p:cond delay="0"/>
                                  </p:stCondLst>
                                  <p:childTnLst>
                                    <p:animMotion origin="layout" path="M 1.04167E-6 1.48148E-6 L -0.20469 1.48148E-6 " pathEditMode="relative" rAng="0" ptsTypes="AA">
                                      <p:cBhvr>
                                        <p:cTn id="22" dur="1250" spd="-100000" fill="hold"/>
                                        <p:tgtEl>
                                          <p:spTgt spid="38"/>
                                        </p:tgtEl>
                                        <p:attrNameLst>
                                          <p:attrName>ppt_x,ppt_y</p:attrName>
                                        </p:attrNameLst>
                                      </p:cBhvr>
                                      <p:rCtr x="-10234" y="0"/>
                                    </p:animMotion>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fltVal val="0"/>
                                          </p:val>
                                        </p:tav>
                                        <p:tav tm="100000">
                                          <p:val>
                                            <p:strVal val="#ppt_w"/>
                                          </p:val>
                                        </p:tav>
                                      </p:tavLst>
                                    </p:anim>
                                    <p:anim calcmode="lin" valueType="num">
                                      <p:cBhvr>
                                        <p:cTn id="32" dur="1000" fill="hold"/>
                                        <p:tgtEl>
                                          <p:spTgt spid="41"/>
                                        </p:tgtEl>
                                        <p:attrNameLst>
                                          <p:attrName>ppt_h</p:attrName>
                                        </p:attrNameLst>
                                      </p:cBhvr>
                                      <p:tavLst>
                                        <p:tav tm="0">
                                          <p:val>
                                            <p:fltVal val="0"/>
                                          </p:val>
                                        </p:tav>
                                        <p:tav tm="100000">
                                          <p:val>
                                            <p:strVal val="#ppt_h"/>
                                          </p:val>
                                        </p:tav>
                                      </p:tavLst>
                                    </p:anim>
                                    <p:animEffect>
                                      <p:cBhvr>
                                        <p:cTn id="33" dur="1000"/>
                                        <p:tgtEl>
                                          <p:spTgt spid="41"/>
                                        </p:tgtEl>
                                      </p:cBhvr>
                                    </p:animEffect>
                                  </p:childTnLst>
                                </p:cTn>
                              </p:par>
                              <p:par>
                                <p:cTn id="34" presetID="35" presetClass="path" presetSubtype="0" accel="50000" decel="50000" fill="hold" nodeType="withEffect">
                                  <p:stCondLst>
                                    <p:cond delay="0"/>
                                  </p:stCondLst>
                                  <p:childTnLst>
                                    <p:animMotion origin="layout" path="M 2.70833E-6 1.48148E-6 L -0.20469 1.48148E-6 " pathEditMode="relative" rAng="0" ptsTypes="AA">
                                      <p:cBhvr>
                                        <p:cTn id="35" dur="1250" spd="-100000" fill="hold"/>
                                        <p:tgtEl>
                                          <p:spTgt spid="41"/>
                                        </p:tgtEl>
                                        <p:attrNameLst>
                                          <p:attrName>ppt_x,ppt_y</p:attrName>
                                        </p:attrNameLst>
                                      </p:cBhvr>
                                      <p:rCtr x="-10234" y="0"/>
                                    </p:animMotion>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1000" fill="hold"/>
                                        <p:tgtEl>
                                          <p:spTgt spid="44"/>
                                        </p:tgtEl>
                                        <p:attrNameLst>
                                          <p:attrName>ppt_w</p:attrName>
                                        </p:attrNameLst>
                                      </p:cBhvr>
                                      <p:tavLst>
                                        <p:tav tm="0">
                                          <p:val>
                                            <p:fltVal val="0"/>
                                          </p:val>
                                        </p:tav>
                                        <p:tav tm="100000">
                                          <p:val>
                                            <p:strVal val="#ppt_w"/>
                                          </p:val>
                                        </p:tav>
                                      </p:tavLst>
                                    </p:anim>
                                    <p:anim calcmode="lin" valueType="num">
                                      <p:cBhvr>
                                        <p:cTn id="50" dur="1000" fill="hold"/>
                                        <p:tgtEl>
                                          <p:spTgt spid="44"/>
                                        </p:tgtEl>
                                        <p:attrNameLst>
                                          <p:attrName>ppt_h</p:attrName>
                                        </p:attrNameLst>
                                      </p:cBhvr>
                                      <p:tavLst>
                                        <p:tav tm="0">
                                          <p:val>
                                            <p:fltVal val="0"/>
                                          </p:val>
                                        </p:tav>
                                        <p:tav tm="100000">
                                          <p:val>
                                            <p:strVal val="#ppt_h"/>
                                          </p:val>
                                        </p:tav>
                                      </p:tavLst>
                                    </p:anim>
                                    <p:animEffect>
                                      <p:cBhvr>
                                        <p:cTn id="51" dur="1000"/>
                                        <p:tgtEl>
                                          <p:spTgt spid="44"/>
                                        </p:tgtEl>
                                      </p:cBhvr>
                                    </p:animEffect>
                                  </p:childTnLst>
                                </p:cTn>
                              </p:par>
                              <p:par>
                                <p:cTn id="52" presetID="35" presetClass="path" presetSubtype="0" accel="50000" decel="50000" fill="hold" nodeType="withEffect">
                                  <p:stCondLst>
                                    <p:cond delay="0"/>
                                  </p:stCondLst>
                                  <p:childTnLst>
                                    <p:animMotion origin="layout" path="M 1.04167E-6 7.40741E-7 L -0.20469 7.40741E-7 " pathEditMode="relative" rAng="0" ptsTypes="AA">
                                      <p:cBhvr>
                                        <p:cTn id="53" dur="1250" spd="-100000" fill="hold"/>
                                        <p:tgtEl>
                                          <p:spTgt spid="44"/>
                                        </p:tgtEl>
                                        <p:attrNameLst>
                                          <p:attrName>ppt_x,ppt_y</p:attrName>
                                        </p:attrNameLst>
                                      </p:cBhvr>
                                      <p:rCtr x="-102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等腰三角形 14">
            <a:extLst>
              <a:ext uri="{FF2B5EF4-FFF2-40B4-BE49-F238E27FC236}">
                <a16:creationId xmlns:a16="http://schemas.microsoft.com/office/drawing/2014/main" id="{167471B8-8CE8-456C-B924-56B7388303A0}"/>
              </a:ext>
            </a:extLst>
          </p:cNvPr>
          <p:cNvSpPr/>
          <p:nvPr/>
        </p:nvSpPr>
        <p:spPr>
          <a:xfrm>
            <a:off x="-6350" y="491797"/>
            <a:ext cx="6686550" cy="6378903"/>
          </a:xfrm>
          <a:custGeom>
            <a:avLst/>
            <a:gdLst>
              <a:gd name="connsiteX0" fmla="*/ 0 w 5499100"/>
              <a:gd name="connsiteY0" fmla="*/ 4740603 h 4740603"/>
              <a:gd name="connsiteX1" fmla="*/ 2749550 w 5499100"/>
              <a:gd name="connsiteY1" fmla="*/ 0 h 4740603"/>
              <a:gd name="connsiteX2" fmla="*/ 5499100 w 5499100"/>
              <a:gd name="connsiteY2" fmla="*/ 4740603 h 4740603"/>
              <a:gd name="connsiteX3" fmla="*/ 0 w 5499100"/>
              <a:gd name="connsiteY3" fmla="*/ 4740603 h 4740603"/>
              <a:gd name="connsiteX0" fmla="*/ 6350 w 5505450"/>
              <a:gd name="connsiteY0" fmla="*/ 4791403 h 4791403"/>
              <a:gd name="connsiteX1" fmla="*/ 0 w 5505450"/>
              <a:gd name="connsiteY1" fmla="*/ 0 h 4791403"/>
              <a:gd name="connsiteX2" fmla="*/ 5505450 w 5505450"/>
              <a:gd name="connsiteY2" fmla="*/ 4791403 h 4791403"/>
              <a:gd name="connsiteX3" fmla="*/ 6350 w 5505450"/>
              <a:gd name="connsiteY3" fmla="*/ 4791403 h 4791403"/>
              <a:gd name="connsiteX0" fmla="*/ 6350 w 5505450"/>
              <a:gd name="connsiteY0" fmla="*/ 6366203 h 6366203"/>
              <a:gd name="connsiteX1" fmla="*/ 0 w 5505450"/>
              <a:gd name="connsiteY1" fmla="*/ 0 h 6366203"/>
              <a:gd name="connsiteX2" fmla="*/ 5505450 w 5505450"/>
              <a:gd name="connsiteY2" fmla="*/ 6366203 h 6366203"/>
              <a:gd name="connsiteX3" fmla="*/ 6350 w 5505450"/>
              <a:gd name="connsiteY3" fmla="*/ 6366203 h 6366203"/>
              <a:gd name="connsiteX0" fmla="*/ 6350 w 6686550"/>
              <a:gd name="connsiteY0" fmla="*/ 6366203 h 6378903"/>
              <a:gd name="connsiteX1" fmla="*/ 0 w 6686550"/>
              <a:gd name="connsiteY1" fmla="*/ 0 h 6378903"/>
              <a:gd name="connsiteX2" fmla="*/ 6686550 w 6686550"/>
              <a:gd name="connsiteY2" fmla="*/ 6378903 h 6378903"/>
              <a:gd name="connsiteX3" fmla="*/ 6350 w 6686550"/>
              <a:gd name="connsiteY3" fmla="*/ 6366203 h 6378903"/>
            </a:gdLst>
            <a:ahLst/>
            <a:cxnLst>
              <a:cxn ang="0">
                <a:pos x="connsiteX0" y="connsiteY0"/>
              </a:cxn>
              <a:cxn ang="0">
                <a:pos x="connsiteX1" y="connsiteY1"/>
              </a:cxn>
              <a:cxn ang="0">
                <a:pos x="connsiteX2" y="connsiteY2"/>
              </a:cxn>
              <a:cxn ang="0">
                <a:pos x="connsiteX3" y="connsiteY3"/>
              </a:cxn>
            </a:cxnLst>
            <a:rect l="l" t="t" r="r" b="b"/>
            <a:pathLst>
              <a:path w="6686550" h="6378903">
                <a:moveTo>
                  <a:pt x="6350" y="6366203"/>
                </a:moveTo>
                <a:cubicBezTo>
                  <a:pt x="4233" y="4769069"/>
                  <a:pt x="2117" y="1597134"/>
                  <a:pt x="0" y="0"/>
                </a:cubicBezTo>
                <a:lnTo>
                  <a:pt x="6686550" y="6378903"/>
                </a:lnTo>
                <a:lnTo>
                  <a:pt x="6350" y="6366203"/>
                </a:lnTo>
                <a:close/>
              </a:path>
            </a:pathLst>
          </a:custGeom>
          <a:solidFill>
            <a:srgbClr val="1CADE4">
              <a:alpha val="5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nvGrpSpPr>
          <p:cNvPr id="18" name="组合 17">
            <a:extLst>
              <a:ext uri="{FF2B5EF4-FFF2-40B4-BE49-F238E27FC236}">
                <a16:creationId xmlns:a16="http://schemas.microsoft.com/office/drawing/2014/main" id="{5F319330-0FC8-41CA-9E8F-8BC50BFD59CC}"/>
              </a:ext>
            </a:extLst>
          </p:cNvPr>
          <p:cNvGrpSpPr/>
          <p:nvPr/>
        </p:nvGrpSpPr>
        <p:grpSpPr>
          <a:xfrm>
            <a:off x="1127255" y="1785257"/>
            <a:ext cx="5729572" cy="3271157"/>
            <a:chOff x="1127255" y="1785257"/>
            <a:chExt cx="5729572" cy="3271157"/>
          </a:xfrm>
        </p:grpSpPr>
        <p:grpSp>
          <p:nvGrpSpPr>
            <p:cNvPr id="2" name="组合 1">
              <a:extLst>
                <a:ext uri="{FF2B5EF4-FFF2-40B4-BE49-F238E27FC236}">
                  <a16:creationId xmlns:a16="http://schemas.microsoft.com/office/drawing/2014/main" id="{F92ECEF4-5760-49E6-8156-17B51303566C}"/>
                </a:ext>
              </a:extLst>
            </p:cNvPr>
            <p:cNvGrpSpPr/>
            <p:nvPr/>
          </p:nvGrpSpPr>
          <p:grpSpPr>
            <a:xfrm>
              <a:off x="1127255" y="1785257"/>
              <a:ext cx="5729572" cy="3271157"/>
              <a:chOff x="6222948" y="-2178844"/>
              <a:chExt cx="11279985" cy="6492912"/>
            </a:xfrm>
            <a:solidFill>
              <a:schemeClr val="bg1"/>
            </a:solidFill>
            <a:effectLst>
              <a:outerShdw blurRad="50800" dist="38100" dir="2700000" algn="tl" rotWithShape="0">
                <a:prstClr val="black">
                  <a:alpha val="40000"/>
                </a:prstClr>
              </a:outerShdw>
            </a:effectLst>
          </p:grpSpPr>
          <p:grpSp>
            <p:nvGrpSpPr>
              <p:cNvPr id="3" name="组合 2">
                <a:extLst>
                  <a:ext uri="{FF2B5EF4-FFF2-40B4-BE49-F238E27FC236}">
                    <a16:creationId xmlns:a16="http://schemas.microsoft.com/office/drawing/2014/main" id="{98E8BC5A-FEC7-4457-9351-58E60E946A75}"/>
                  </a:ext>
                </a:extLst>
              </p:cNvPr>
              <p:cNvGrpSpPr/>
              <p:nvPr/>
            </p:nvGrpSpPr>
            <p:grpSpPr>
              <a:xfrm>
                <a:off x="6222948" y="-2178844"/>
                <a:ext cx="11279985" cy="6373517"/>
                <a:chOff x="6308673" y="-1693069"/>
                <a:chExt cx="11279985" cy="6373517"/>
              </a:xfrm>
              <a:grpFill/>
            </p:grpSpPr>
            <p:grpSp>
              <p:nvGrpSpPr>
                <p:cNvPr id="5" name="组合 4">
                  <a:extLst>
                    <a:ext uri="{FF2B5EF4-FFF2-40B4-BE49-F238E27FC236}">
                      <a16:creationId xmlns:a16="http://schemas.microsoft.com/office/drawing/2014/main" id="{3F489F7A-2D1B-4DA2-B490-90CD96EAFFA6}"/>
                    </a:ext>
                  </a:extLst>
                </p:cNvPr>
                <p:cNvGrpSpPr/>
                <p:nvPr/>
              </p:nvGrpSpPr>
              <p:grpSpPr>
                <a:xfrm>
                  <a:off x="7413550" y="-1693069"/>
                  <a:ext cx="9175750" cy="6315075"/>
                  <a:chOff x="937421" y="724762"/>
                  <a:chExt cx="9175750" cy="6315075"/>
                </a:xfrm>
                <a:grpFill/>
              </p:grpSpPr>
              <p:grpSp>
                <p:nvGrpSpPr>
                  <p:cNvPr id="10" name="组合 9">
                    <a:extLst>
                      <a:ext uri="{FF2B5EF4-FFF2-40B4-BE49-F238E27FC236}">
                        <a16:creationId xmlns:a16="http://schemas.microsoft.com/office/drawing/2014/main" id="{AFC91E44-B823-4E04-8CBE-9D83FE2CDF02}"/>
                      </a:ext>
                    </a:extLst>
                  </p:cNvPr>
                  <p:cNvGrpSpPr/>
                  <p:nvPr/>
                </p:nvGrpSpPr>
                <p:grpSpPr>
                  <a:xfrm>
                    <a:off x="937421" y="724762"/>
                    <a:ext cx="9175750" cy="6315075"/>
                    <a:chOff x="9924532" y="163902"/>
                    <a:chExt cx="9175750" cy="6315075"/>
                  </a:xfrm>
                  <a:grpFill/>
                </p:grpSpPr>
                <p:sp>
                  <p:nvSpPr>
                    <p:cNvPr id="12" name="圆角矩形 1">
                      <a:extLst>
                        <a:ext uri="{FF2B5EF4-FFF2-40B4-BE49-F238E27FC236}">
                          <a16:creationId xmlns:a16="http://schemas.microsoft.com/office/drawing/2014/main" id="{96A316F7-D0BC-4361-8A88-9FC2A36BA9B0}"/>
                        </a:ext>
                      </a:extLst>
                    </p:cNvPr>
                    <p:cNvSpPr/>
                    <p:nvPr/>
                  </p:nvSpPr>
                  <p:spPr>
                    <a:xfrm>
                      <a:off x="9924532" y="163902"/>
                      <a:ext cx="9175750" cy="6315075"/>
                    </a:xfrm>
                    <a:prstGeom prst="roundRect">
                      <a:avLst>
                        <a:gd name="adj" fmla="val 469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13" name="圆角矩形 9">
                      <a:extLst>
                        <a:ext uri="{FF2B5EF4-FFF2-40B4-BE49-F238E27FC236}">
                          <a16:creationId xmlns:a16="http://schemas.microsoft.com/office/drawing/2014/main" id="{423BA5B0-C5BF-4EE5-A7BC-D81DE641E831}"/>
                        </a:ext>
                      </a:extLst>
                    </p:cNvPr>
                    <p:cNvSpPr/>
                    <p:nvPr/>
                  </p:nvSpPr>
                  <p:spPr>
                    <a:xfrm>
                      <a:off x="10210513" y="493502"/>
                      <a:ext cx="8591550" cy="5362575"/>
                    </a:xfrm>
                    <a:prstGeom prst="roundRect">
                      <a:avLst>
                        <a:gd name="adj" fmla="val 6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sp>
                <p:nvSpPr>
                  <p:cNvPr id="11" name="椭圆 10">
                    <a:extLst>
                      <a:ext uri="{FF2B5EF4-FFF2-40B4-BE49-F238E27FC236}">
                        <a16:creationId xmlns:a16="http://schemas.microsoft.com/office/drawing/2014/main" id="{D9CB3319-C126-45CE-B5F4-FE3D6B5FB377}"/>
                      </a:ext>
                    </a:extLst>
                  </p:cNvPr>
                  <p:cNvSpPr/>
                  <p:nvPr/>
                </p:nvSpPr>
                <p:spPr>
                  <a:xfrm>
                    <a:off x="5472537" y="860806"/>
                    <a:ext cx="88041" cy="88041"/>
                  </a:xfrm>
                  <a:prstGeom prst="ellipse">
                    <a:avLst/>
                  </a:prstGeom>
                  <a:solidFill>
                    <a:srgbClr val="C7C6C4"/>
                  </a:solidFill>
                  <a:ln>
                    <a:solidFill>
                      <a:srgbClr val="B7B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4546A"/>
                      </a:solidFill>
                      <a:latin typeface="Montserrat" panose="00000500000000000000" pitchFamily="2" charset="0"/>
                      <a:cs typeface="+mn-ea"/>
                      <a:sym typeface="+mn-lt"/>
                    </a:endParaRPr>
                  </a:p>
                </p:txBody>
              </p:sp>
            </p:grpSp>
            <p:grpSp>
              <p:nvGrpSpPr>
                <p:cNvPr id="6" name="组合 5">
                  <a:extLst>
                    <a:ext uri="{FF2B5EF4-FFF2-40B4-BE49-F238E27FC236}">
                      <a16:creationId xmlns:a16="http://schemas.microsoft.com/office/drawing/2014/main" id="{B0655A9F-CF9C-4EFA-9BDE-AA7FD35AF920}"/>
                    </a:ext>
                  </a:extLst>
                </p:cNvPr>
                <p:cNvGrpSpPr/>
                <p:nvPr/>
              </p:nvGrpSpPr>
              <p:grpSpPr>
                <a:xfrm>
                  <a:off x="6308673" y="4467324"/>
                  <a:ext cx="11279985" cy="213124"/>
                  <a:chOff x="-4613725" y="4622007"/>
                  <a:chExt cx="11279985" cy="213124"/>
                </a:xfrm>
                <a:grpFill/>
              </p:grpSpPr>
              <p:sp>
                <p:nvSpPr>
                  <p:cNvPr id="8" name="任意多边形 19">
                    <a:extLst>
                      <a:ext uri="{FF2B5EF4-FFF2-40B4-BE49-F238E27FC236}">
                        <a16:creationId xmlns:a16="http://schemas.microsoft.com/office/drawing/2014/main" id="{4D711C19-BBF5-4808-A958-BB98ED4E51C6}"/>
                      </a:ext>
                    </a:extLst>
                  </p:cNvPr>
                  <p:cNvSpPr/>
                  <p:nvPr/>
                </p:nvSpPr>
                <p:spPr>
                  <a:xfrm>
                    <a:off x="-4613722" y="4622007"/>
                    <a:ext cx="11279982" cy="213124"/>
                  </a:xfrm>
                  <a:custGeom>
                    <a:avLst/>
                    <a:gdLst>
                      <a:gd name="connsiteX0" fmla="*/ 0 w 11279982"/>
                      <a:gd name="connsiteY0" fmla="*/ 0 h 213124"/>
                      <a:gd name="connsiteX1" fmla="*/ 11279982 w 11279982"/>
                      <a:gd name="connsiteY1" fmla="*/ 0 h 213124"/>
                      <a:gd name="connsiteX2" fmla="*/ 11279982 w 11279982"/>
                      <a:gd name="connsiteY2" fmla="*/ 177007 h 213124"/>
                      <a:gd name="connsiteX3" fmla="*/ 11243865 w 11279982"/>
                      <a:gd name="connsiteY3" fmla="*/ 213124 h 213124"/>
                      <a:gd name="connsiteX4" fmla="*/ 36118 w 11279982"/>
                      <a:gd name="connsiteY4" fmla="*/ 213124 h 213124"/>
                      <a:gd name="connsiteX5" fmla="*/ 0 w 11279982"/>
                      <a:gd name="connsiteY5" fmla="*/ 177007 h 21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79982" h="213124">
                        <a:moveTo>
                          <a:pt x="0" y="0"/>
                        </a:moveTo>
                        <a:lnTo>
                          <a:pt x="11279982" y="0"/>
                        </a:lnTo>
                        <a:lnTo>
                          <a:pt x="11279982" y="177007"/>
                        </a:lnTo>
                        <a:cubicBezTo>
                          <a:pt x="11279982" y="196954"/>
                          <a:pt x="11263812" y="213124"/>
                          <a:pt x="11243865" y="213124"/>
                        </a:cubicBezTo>
                        <a:lnTo>
                          <a:pt x="36118" y="213124"/>
                        </a:lnTo>
                        <a:cubicBezTo>
                          <a:pt x="16170" y="213124"/>
                          <a:pt x="0" y="196954"/>
                          <a:pt x="0" y="177007"/>
                        </a:cubicBezTo>
                        <a:close/>
                      </a:path>
                    </a:pathLst>
                  </a:custGeom>
                  <a:grpFill/>
                  <a:ln>
                    <a:solidFill>
                      <a:srgbClr val="B7B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sp>
                <p:nvSpPr>
                  <p:cNvPr id="9" name="任意多边形 18">
                    <a:extLst>
                      <a:ext uri="{FF2B5EF4-FFF2-40B4-BE49-F238E27FC236}">
                        <a16:creationId xmlns:a16="http://schemas.microsoft.com/office/drawing/2014/main" id="{8BA5A0F5-A69D-42E3-B40E-8E8EF6B67F3C}"/>
                      </a:ext>
                    </a:extLst>
                  </p:cNvPr>
                  <p:cNvSpPr/>
                  <p:nvPr/>
                </p:nvSpPr>
                <p:spPr>
                  <a:xfrm>
                    <a:off x="-4613725" y="4622007"/>
                    <a:ext cx="11279982" cy="213124"/>
                  </a:xfrm>
                  <a:custGeom>
                    <a:avLst/>
                    <a:gdLst>
                      <a:gd name="connsiteX0" fmla="*/ 0 w 11279982"/>
                      <a:gd name="connsiteY0" fmla="*/ 0 h 213124"/>
                      <a:gd name="connsiteX1" fmla="*/ 11279982 w 11279982"/>
                      <a:gd name="connsiteY1" fmla="*/ 0 h 213124"/>
                      <a:gd name="connsiteX2" fmla="*/ 11279982 w 11279982"/>
                      <a:gd name="connsiteY2" fmla="*/ 177007 h 213124"/>
                      <a:gd name="connsiteX3" fmla="*/ 11243865 w 11279982"/>
                      <a:gd name="connsiteY3" fmla="*/ 213124 h 213124"/>
                      <a:gd name="connsiteX4" fmla="*/ 36118 w 11279982"/>
                      <a:gd name="connsiteY4" fmla="*/ 213124 h 213124"/>
                      <a:gd name="connsiteX5" fmla="*/ 0 w 11279982"/>
                      <a:gd name="connsiteY5" fmla="*/ 177007 h 21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79982" h="213124">
                        <a:moveTo>
                          <a:pt x="0" y="0"/>
                        </a:moveTo>
                        <a:lnTo>
                          <a:pt x="11279982" y="0"/>
                        </a:lnTo>
                        <a:lnTo>
                          <a:pt x="11279982" y="177007"/>
                        </a:lnTo>
                        <a:cubicBezTo>
                          <a:pt x="11279982" y="196954"/>
                          <a:pt x="11263812" y="213124"/>
                          <a:pt x="11243865" y="213124"/>
                        </a:cubicBezTo>
                        <a:lnTo>
                          <a:pt x="36118" y="213124"/>
                        </a:lnTo>
                        <a:cubicBezTo>
                          <a:pt x="16170" y="213124"/>
                          <a:pt x="0" y="196954"/>
                          <a:pt x="0" y="177007"/>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anose="00000500000000000000" pitchFamily="2" charset="0"/>
                      <a:cs typeface="+mn-ea"/>
                      <a:sym typeface="+mn-lt"/>
                    </a:endParaRPr>
                  </a:p>
                </p:txBody>
              </p:sp>
            </p:grpSp>
            <p:sp>
              <p:nvSpPr>
                <p:cNvPr id="7" name="任意多边形 23">
                  <a:extLst>
                    <a:ext uri="{FF2B5EF4-FFF2-40B4-BE49-F238E27FC236}">
                      <a16:creationId xmlns:a16="http://schemas.microsoft.com/office/drawing/2014/main" id="{D6883DD2-8610-40AB-A538-77BEDACBB9EA}"/>
                    </a:ext>
                  </a:extLst>
                </p:cNvPr>
                <p:cNvSpPr/>
                <p:nvPr/>
              </p:nvSpPr>
              <p:spPr>
                <a:xfrm>
                  <a:off x="11162382" y="4469384"/>
                  <a:ext cx="1572566" cy="130968"/>
                </a:xfrm>
                <a:custGeom>
                  <a:avLst/>
                  <a:gdLst>
                    <a:gd name="connsiteX0" fmla="*/ 0 w 1572567"/>
                    <a:gd name="connsiteY0" fmla="*/ 0 h 130968"/>
                    <a:gd name="connsiteX1" fmla="*/ 1572567 w 1572567"/>
                    <a:gd name="connsiteY1" fmla="*/ 0 h 130968"/>
                    <a:gd name="connsiteX2" fmla="*/ 1562714 w 1572567"/>
                    <a:gd name="connsiteY2" fmla="*/ 48803 h 130968"/>
                    <a:gd name="connsiteX3" fmla="*/ 1438755 w 1572567"/>
                    <a:gd name="connsiteY3" fmla="*/ 130968 h 130968"/>
                    <a:gd name="connsiteX4" fmla="*/ 133812 w 1572567"/>
                    <a:gd name="connsiteY4" fmla="*/ 130968 h 130968"/>
                    <a:gd name="connsiteX5" fmla="*/ 9853 w 1572567"/>
                    <a:gd name="connsiteY5" fmla="*/ 48803 h 13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2567" h="130968">
                      <a:moveTo>
                        <a:pt x="0" y="0"/>
                      </a:moveTo>
                      <a:lnTo>
                        <a:pt x="1572567" y="0"/>
                      </a:lnTo>
                      <a:lnTo>
                        <a:pt x="1562714" y="48803"/>
                      </a:lnTo>
                      <a:cubicBezTo>
                        <a:pt x="1542291" y="97088"/>
                        <a:pt x="1494479" y="130968"/>
                        <a:pt x="1438755" y="130968"/>
                      </a:cubicBezTo>
                      <a:lnTo>
                        <a:pt x="133812" y="130968"/>
                      </a:lnTo>
                      <a:cubicBezTo>
                        <a:pt x="78088" y="130968"/>
                        <a:pt x="30276" y="97088"/>
                        <a:pt x="9853" y="4880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sp>
            <p:nvSpPr>
              <p:cNvPr id="4" name="梯形 29">
                <a:extLst>
                  <a:ext uri="{FF2B5EF4-FFF2-40B4-BE49-F238E27FC236}">
                    <a16:creationId xmlns:a16="http://schemas.microsoft.com/office/drawing/2014/main" id="{5CCE018C-6FD3-4D4D-93DC-2B3588678A2B}"/>
                  </a:ext>
                </a:extLst>
              </p:cNvPr>
              <p:cNvSpPr/>
              <p:nvPr/>
            </p:nvSpPr>
            <p:spPr>
              <a:xfrm flipV="1">
                <a:off x="6270573" y="4191847"/>
                <a:ext cx="11213719" cy="122221"/>
              </a:xfrm>
              <a:custGeom>
                <a:avLst/>
                <a:gdLst>
                  <a:gd name="connsiteX0" fmla="*/ 0 w 11213719"/>
                  <a:gd name="connsiteY0" fmla="*/ 119046 h 119046"/>
                  <a:gd name="connsiteX1" fmla="*/ 29762 w 11213719"/>
                  <a:gd name="connsiteY1" fmla="*/ 0 h 119046"/>
                  <a:gd name="connsiteX2" fmla="*/ 11183958 w 11213719"/>
                  <a:gd name="connsiteY2" fmla="*/ 0 h 119046"/>
                  <a:gd name="connsiteX3" fmla="*/ 11213719 w 11213719"/>
                  <a:gd name="connsiteY3" fmla="*/ 119046 h 119046"/>
                  <a:gd name="connsiteX4" fmla="*/ 0 w 11213719"/>
                  <a:gd name="connsiteY4" fmla="*/ 119046 h 119046"/>
                  <a:gd name="connsiteX0" fmla="*/ 0 w 11213719"/>
                  <a:gd name="connsiteY0" fmla="*/ 119046 h 119046"/>
                  <a:gd name="connsiteX1" fmla="*/ 258362 w 11213719"/>
                  <a:gd name="connsiteY1" fmla="*/ 3175 h 119046"/>
                  <a:gd name="connsiteX2" fmla="*/ 11183958 w 11213719"/>
                  <a:gd name="connsiteY2" fmla="*/ 0 h 119046"/>
                  <a:gd name="connsiteX3" fmla="*/ 11213719 w 11213719"/>
                  <a:gd name="connsiteY3" fmla="*/ 119046 h 119046"/>
                  <a:gd name="connsiteX4" fmla="*/ 0 w 11213719"/>
                  <a:gd name="connsiteY4" fmla="*/ 119046 h 119046"/>
                  <a:gd name="connsiteX0" fmla="*/ 0 w 11213719"/>
                  <a:gd name="connsiteY0" fmla="*/ 119046 h 119046"/>
                  <a:gd name="connsiteX1" fmla="*/ 340912 w 11213719"/>
                  <a:gd name="connsiteY1" fmla="*/ 6350 h 119046"/>
                  <a:gd name="connsiteX2" fmla="*/ 11183958 w 11213719"/>
                  <a:gd name="connsiteY2" fmla="*/ 0 h 119046"/>
                  <a:gd name="connsiteX3" fmla="*/ 11213719 w 11213719"/>
                  <a:gd name="connsiteY3" fmla="*/ 119046 h 119046"/>
                  <a:gd name="connsiteX4" fmla="*/ 0 w 11213719"/>
                  <a:gd name="connsiteY4" fmla="*/ 119046 h 119046"/>
                  <a:gd name="connsiteX0" fmla="*/ 0 w 11213719"/>
                  <a:gd name="connsiteY0" fmla="*/ 119046 h 119046"/>
                  <a:gd name="connsiteX1" fmla="*/ 445687 w 11213719"/>
                  <a:gd name="connsiteY1" fmla="*/ 9525 h 119046"/>
                  <a:gd name="connsiteX2" fmla="*/ 11183958 w 11213719"/>
                  <a:gd name="connsiteY2" fmla="*/ 0 h 119046"/>
                  <a:gd name="connsiteX3" fmla="*/ 11213719 w 11213719"/>
                  <a:gd name="connsiteY3" fmla="*/ 119046 h 119046"/>
                  <a:gd name="connsiteX4" fmla="*/ 0 w 11213719"/>
                  <a:gd name="connsiteY4" fmla="*/ 119046 h 119046"/>
                  <a:gd name="connsiteX0" fmla="*/ 0 w 11213719"/>
                  <a:gd name="connsiteY0" fmla="*/ 119046 h 119046"/>
                  <a:gd name="connsiteX1" fmla="*/ 569512 w 11213719"/>
                  <a:gd name="connsiteY1" fmla="*/ 15875 h 119046"/>
                  <a:gd name="connsiteX2" fmla="*/ 11183958 w 11213719"/>
                  <a:gd name="connsiteY2" fmla="*/ 0 h 119046"/>
                  <a:gd name="connsiteX3" fmla="*/ 11213719 w 11213719"/>
                  <a:gd name="connsiteY3" fmla="*/ 119046 h 119046"/>
                  <a:gd name="connsiteX4" fmla="*/ 0 w 11213719"/>
                  <a:gd name="connsiteY4" fmla="*/ 119046 h 119046"/>
                  <a:gd name="connsiteX0" fmla="*/ 0 w 11213719"/>
                  <a:gd name="connsiteY0" fmla="*/ 122221 h 122221"/>
                  <a:gd name="connsiteX1" fmla="*/ 391712 w 11213719"/>
                  <a:gd name="connsiteY1" fmla="*/ 0 h 122221"/>
                  <a:gd name="connsiteX2" fmla="*/ 11183958 w 11213719"/>
                  <a:gd name="connsiteY2" fmla="*/ 3175 h 122221"/>
                  <a:gd name="connsiteX3" fmla="*/ 11213719 w 11213719"/>
                  <a:gd name="connsiteY3" fmla="*/ 122221 h 122221"/>
                  <a:gd name="connsiteX4" fmla="*/ 0 w 11213719"/>
                  <a:gd name="connsiteY4" fmla="*/ 122221 h 122221"/>
                  <a:gd name="connsiteX0" fmla="*/ 0 w 11213719"/>
                  <a:gd name="connsiteY0" fmla="*/ 122221 h 122221"/>
                  <a:gd name="connsiteX1" fmla="*/ 391712 w 11213719"/>
                  <a:gd name="connsiteY1" fmla="*/ 0 h 122221"/>
                  <a:gd name="connsiteX2" fmla="*/ 11183958 w 11213719"/>
                  <a:gd name="connsiteY2" fmla="*/ 3175 h 122221"/>
                  <a:gd name="connsiteX3" fmla="*/ 11213719 w 11213719"/>
                  <a:gd name="connsiteY3" fmla="*/ 122221 h 122221"/>
                  <a:gd name="connsiteX4" fmla="*/ 0 w 11213719"/>
                  <a:gd name="connsiteY4" fmla="*/ 122221 h 122221"/>
                  <a:gd name="connsiteX0" fmla="*/ 0 w 11213719"/>
                  <a:gd name="connsiteY0" fmla="*/ 122221 h 122221"/>
                  <a:gd name="connsiteX1" fmla="*/ 391712 w 11213719"/>
                  <a:gd name="connsiteY1" fmla="*/ 0 h 122221"/>
                  <a:gd name="connsiteX2" fmla="*/ 11183958 w 11213719"/>
                  <a:gd name="connsiteY2" fmla="*/ 3175 h 122221"/>
                  <a:gd name="connsiteX3" fmla="*/ 11213719 w 11213719"/>
                  <a:gd name="connsiteY3" fmla="*/ 122221 h 122221"/>
                  <a:gd name="connsiteX4" fmla="*/ 0 w 11213719"/>
                  <a:gd name="connsiteY4" fmla="*/ 122221 h 122221"/>
                  <a:gd name="connsiteX0" fmla="*/ 0 w 11213719"/>
                  <a:gd name="connsiteY0" fmla="*/ 122221 h 122221"/>
                  <a:gd name="connsiteX1" fmla="*/ 391712 w 11213719"/>
                  <a:gd name="connsiteY1" fmla="*/ 0 h 122221"/>
                  <a:gd name="connsiteX2" fmla="*/ 10888683 w 11213719"/>
                  <a:gd name="connsiteY2" fmla="*/ 3175 h 122221"/>
                  <a:gd name="connsiteX3" fmla="*/ 11213719 w 11213719"/>
                  <a:gd name="connsiteY3" fmla="*/ 122221 h 122221"/>
                  <a:gd name="connsiteX4" fmla="*/ 0 w 11213719"/>
                  <a:gd name="connsiteY4" fmla="*/ 122221 h 122221"/>
                  <a:gd name="connsiteX0" fmla="*/ 0 w 11213719"/>
                  <a:gd name="connsiteY0" fmla="*/ 122221 h 122221"/>
                  <a:gd name="connsiteX1" fmla="*/ 391712 w 11213719"/>
                  <a:gd name="connsiteY1" fmla="*/ 0 h 122221"/>
                  <a:gd name="connsiteX2" fmla="*/ 10834708 w 11213719"/>
                  <a:gd name="connsiteY2" fmla="*/ 3175 h 122221"/>
                  <a:gd name="connsiteX3" fmla="*/ 11213719 w 11213719"/>
                  <a:gd name="connsiteY3" fmla="*/ 122221 h 122221"/>
                  <a:gd name="connsiteX4" fmla="*/ 0 w 11213719"/>
                  <a:gd name="connsiteY4" fmla="*/ 122221 h 122221"/>
                  <a:gd name="connsiteX0" fmla="*/ 0 w 11213719"/>
                  <a:gd name="connsiteY0" fmla="*/ 122221 h 122221"/>
                  <a:gd name="connsiteX1" fmla="*/ 391712 w 11213719"/>
                  <a:gd name="connsiteY1" fmla="*/ 0 h 122221"/>
                  <a:gd name="connsiteX2" fmla="*/ 10780733 w 11213719"/>
                  <a:gd name="connsiteY2" fmla="*/ 3175 h 122221"/>
                  <a:gd name="connsiteX3" fmla="*/ 11213719 w 11213719"/>
                  <a:gd name="connsiteY3" fmla="*/ 122221 h 122221"/>
                  <a:gd name="connsiteX4" fmla="*/ 0 w 11213719"/>
                  <a:gd name="connsiteY4" fmla="*/ 122221 h 122221"/>
                  <a:gd name="connsiteX0" fmla="*/ 0 w 11213719"/>
                  <a:gd name="connsiteY0" fmla="*/ 122221 h 122221"/>
                  <a:gd name="connsiteX1" fmla="*/ 391712 w 11213719"/>
                  <a:gd name="connsiteY1" fmla="*/ 0 h 122221"/>
                  <a:gd name="connsiteX2" fmla="*/ 10869633 w 11213719"/>
                  <a:gd name="connsiteY2" fmla="*/ 0 h 122221"/>
                  <a:gd name="connsiteX3" fmla="*/ 11213719 w 11213719"/>
                  <a:gd name="connsiteY3" fmla="*/ 122221 h 122221"/>
                  <a:gd name="connsiteX4" fmla="*/ 0 w 11213719"/>
                  <a:gd name="connsiteY4" fmla="*/ 122221 h 122221"/>
                  <a:gd name="connsiteX0" fmla="*/ 0 w 11213719"/>
                  <a:gd name="connsiteY0" fmla="*/ 122221 h 122221"/>
                  <a:gd name="connsiteX1" fmla="*/ 391712 w 11213719"/>
                  <a:gd name="connsiteY1" fmla="*/ 0 h 122221"/>
                  <a:gd name="connsiteX2" fmla="*/ 10869633 w 11213719"/>
                  <a:gd name="connsiteY2" fmla="*/ 0 h 122221"/>
                  <a:gd name="connsiteX3" fmla="*/ 11213719 w 11213719"/>
                  <a:gd name="connsiteY3" fmla="*/ 122221 h 122221"/>
                  <a:gd name="connsiteX4" fmla="*/ 0 w 11213719"/>
                  <a:gd name="connsiteY4" fmla="*/ 122221 h 122221"/>
                  <a:gd name="connsiteX0" fmla="*/ 0 w 11213719"/>
                  <a:gd name="connsiteY0" fmla="*/ 122221 h 122221"/>
                  <a:gd name="connsiteX1" fmla="*/ 391712 w 11213719"/>
                  <a:gd name="connsiteY1" fmla="*/ 0 h 122221"/>
                  <a:gd name="connsiteX2" fmla="*/ 10869633 w 11213719"/>
                  <a:gd name="connsiteY2" fmla="*/ 0 h 122221"/>
                  <a:gd name="connsiteX3" fmla="*/ 11213719 w 11213719"/>
                  <a:gd name="connsiteY3" fmla="*/ 122221 h 122221"/>
                  <a:gd name="connsiteX4" fmla="*/ 0 w 11213719"/>
                  <a:gd name="connsiteY4" fmla="*/ 122221 h 1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3719" h="122221">
                    <a:moveTo>
                      <a:pt x="0" y="122221"/>
                    </a:moveTo>
                    <a:cubicBezTo>
                      <a:pt x="38496" y="84656"/>
                      <a:pt x="197641" y="2640"/>
                      <a:pt x="391712" y="0"/>
                    </a:cubicBezTo>
                    <a:lnTo>
                      <a:pt x="10869633" y="0"/>
                    </a:lnTo>
                    <a:cubicBezTo>
                      <a:pt x="11016078" y="15340"/>
                      <a:pt x="11143474" y="75131"/>
                      <a:pt x="11213719" y="122221"/>
                    </a:cubicBezTo>
                    <a:lnTo>
                      <a:pt x="0" y="12222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cs typeface="+mn-ea"/>
                  <a:sym typeface="+mn-lt"/>
                </a:endParaRPr>
              </a:p>
            </p:txBody>
          </p:sp>
        </p:grpSp>
        <p:pic>
          <p:nvPicPr>
            <p:cNvPr id="17" name="图片 16">
              <a:extLst>
                <a:ext uri="{FF2B5EF4-FFF2-40B4-BE49-F238E27FC236}">
                  <a16:creationId xmlns:a16="http://schemas.microsoft.com/office/drawing/2014/main" id="{8A683840-81E8-47E5-B168-88F9B723AF69}"/>
                </a:ext>
              </a:extLst>
            </p:cNvPr>
            <p:cNvPicPr>
              <a:picLocks noChangeAspect="1"/>
            </p:cNvPicPr>
            <p:nvPr/>
          </p:nvPicPr>
          <p:blipFill rotWithShape="1">
            <a:blip r:embed="rId3">
              <a:extLst>
                <a:ext uri="{28A0092B-C50C-407E-A947-70E740481C1C}">
                  <a14:useLocalDpi xmlns:a14="http://schemas.microsoft.com/office/drawing/2010/main" val="0"/>
                </a:ext>
              </a:extLst>
            </a:blip>
            <a:srcRect r="27821" b="36023"/>
            <a:stretch/>
          </p:blipFill>
          <p:spPr>
            <a:xfrm>
              <a:off x="1825272" y="1926172"/>
              <a:ext cx="4372463" cy="2974940"/>
            </a:xfrm>
            <a:prstGeom prst="rect">
              <a:avLst/>
            </a:prstGeom>
          </p:spPr>
        </p:pic>
      </p:grpSp>
      <p:grpSp>
        <p:nvGrpSpPr>
          <p:cNvPr id="19" name="组合 18">
            <a:extLst>
              <a:ext uri="{FF2B5EF4-FFF2-40B4-BE49-F238E27FC236}">
                <a16:creationId xmlns:a16="http://schemas.microsoft.com/office/drawing/2014/main" id="{CABA4DA0-1023-4188-94E2-651F03106D8A}"/>
              </a:ext>
            </a:extLst>
          </p:cNvPr>
          <p:cNvGrpSpPr>
            <a:grpSpLocks/>
          </p:cNvGrpSpPr>
          <p:nvPr/>
        </p:nvGrpSpPr>
        <p:grpSpPr bwMode="auto">
          <a:xfrm>
            <a:off x="6847359" y="2528695"/>
            <a:ext cx="4950589" cy="2038393"/>
            <a:chOff x="0" y="979332"/>
            <a:chExt cx="3905107" cy="1529877"/>
          </a:xfrm>
        </p:grpSpPr>
        <p:sp>
          <p:nvSpPr>
            <p:cNvPr id="20" name="矩形 55">
              <a:extLst>
                <a:ext uri="{FF2B5EF4-FFF2-40B4-BE49-F238E27FC236}">
                  <a16:creationId xmlns:a16="http://schemas.microsoft.com/office/drawing/2014/main" id="{EA886C44-767D-4F53-9AAC-BE7598BE39A8}"/>
                </a:ext>
              </a:extLst>
            </p:cNvPr>
            <p:cNvSpPr>
              <a:spLocks noChangeArrowheads="1"/>
            </p:cNvSpPr>
            <p:nvPr/>
          </p:nvSpPr>
          <p:spPr bwMode="auto">
            <a:xfrm>
              <a:off x="0" y="1497448"/>
              <a:ext cx="3454298" cy="101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nSpc>
                  <a:spcPct val="120000"/>
                </a:lnSpc>
                <a:buFont typeface="Arial" pitchFamily="34" charset="0"/>
                <a:buChar char="•"/>
              </a:pPr>
              <a:r>
                <a:rPr lang="en-US" altLang="zh-CN" sz="1800" b="1" dirty="0">
                  <a:solidFill>
                    <a:schemeClr val="bg1"/>
                  </a:solidFill>
                  <a:latin typeface="Montserrat" panose="00000500000000000000" pitchFamily="2" charset="0"/>
                  <a:ea typeface="+mn-ea"/>
                  <a:cs typeface="+mn-ea"/>
                  <a:sym typeface="+mn-lt"/>
                </a:rPr>
                <a:t>Public Cloud</a:t>
              </a:r>
              <a:r>
                <a:rPr lang="en-US" altLang="zh-CN" sz="1400" dirty="0">
                  <a:solidFill>
                    <a:schemeClr val="bg1"/>
                  </a:solidFill>
                  <a:latin typeface="Montserrat" panose="00000500000000000000" pitchFamily="2" charset="0"/>
                  <a:ea typeface="+mn-ea"/>
                  <a:cs typeface="+mn-ea"/>
                  <a:sym typeface="+mn-lt"/>
                </a:rPr>
                <a:t>:.</a:t>
              </a:r>
            </a:p>
            <a:p>
              <a:pPr>
                <a:lnSpc>
                  <a:spcPct val="120000"/>
                </a:lnSpc>
                <a:buFont typeface="Arial" pitchFamily="34" charset="0"/>
                <a:buChar char="•"/>
              </a:pPr>
              <a:r>
                <a:rPr lang="en-US" altLang="zh-CN" sz="1800" b="1" dirty="0">
                  <a:solidFill>
                    <a:schemeClr val="bg1"/>
                  </a:solidFill>
                  <a:latin typeface="Montserrat" panose="00000500000000000000" pitchFamily="2" charset="0"/>
                  <a:ea typeface="+mn-ea"/>
                  <a:cs typeface="+mn-ea"/>
                  <a:sym typeface="+mn-lt"/>
                </a:rPr>
                <a:t>Private Cloud</a:t>
              </a:r>
              <a:r>
                <a:rPr lang="en-US" altLang="zh-CN" sz="1400" dirty="0">
                  <a:solidFill>
                    <a:schemeClr val="bg1"/>
                  </a:solidFill>
                  <a:latin typeface="Montserrat" panose="00000500000000000000" pitchFamily="2" charset="0"/>
                  <a:ea typeface="+mn-ea"/>
                  <a:cs typeface="+mn-ea"/>
                  <a:sym typeface="+mn-lt"/>
                </a:rPr>
                <a:t>:</a:t>
              </a:r>
            </a:p>
            <a:p>
              <a:pPr>
                <a:lnSpc>
                  <a:spcPct val="120000"/>
                </a:lnSpc>
                <a:buFont typeface="Arial" pitchFamily="34" charset="0"/>
                <a:buChar char="•"/>
              </a:pPr>
              <a:r>
                <a:rPr lang="en-US" altLang="zh-CN" sz="1800" b="1" dirty="0">
                  <a:solidFill>
                    <a:schemeClr val="bg1"/>
                  </a:solidFill>
                  <a:latin typeface="Montserrat" panose="00000500000000000000" pitchFamily="2" charset="0"/>
                  <a:ea typeface="+mn-ea"/>
                  <a:cs typeface="+mn-ea"/>
                  <a:sym typeface="+mn-lt"/>
                </a:rPr>
                <a:t>Hybrid Cloud</a:t>
              </a:r>
              <a:r>
                <a:rPr lang="en-US" altLang="zh-CN" sz="1400" dirty="0">
                  <a:solidFill>
                    <a:schemeClr val="bg1"/>
                  </a:solidFill>
                  <a:latin typeface="Montserrat" panose="00000500000000000000" pitchFamily="2" charset="0"/>
                  <a:ea typeface="+mn-ea"/>
                  <a:cs typeface="+mn-ea"/>
                  <a:sym typeface="+mn-lt"/>
                </a:rPr>
                <a:t>:.</a:t>
              </a:r>
            </a:p>
            <a:p>
              <a:pPr>
                <a:lnSpc>
                  <a:spcPct val="120000"/>
                </a:lnSpc>
              </a:pPr>
              <a:endParaRPr lang="zh-CN" altLang="en-US" sz="1400" dirty="0">
                <a:solidFill>
                  <a:schemeClr val="bg1"/>
                </a:solidFill>
                <a:latin typeface="Montserrat" panose="00000500000000000000" pitchFamily="2" charset="0"/>
                <a:ea typeface="+mn-ea"/>
                <a:cs typeface="+mn-ea"/>
                <a:sym typeface="+mn-lt"/>
              </a:endParaRPr>
            </a:p>
          </p:txBody>
        </p:sp>
        <p:sp>
          <p:nvSpPr>
            <p:cNvPr id="21" name="矩形 54">
              <a:extLst>
                <a:ext uri="{FF2B5EF4-FFF2-40B4-BE49-F238E27FC236}">
                  <a16:creationId xmlns:a16="http://schemas.microsoft.com/office/drawing/2014/main" id="{EFD433B7-8BC9-4E1B-A534-FF2259485F1D}"/>
                </a:ext>
              </a:extLst>
            </p:cNvPr>
            <p:cNvSpPr>
              <a:spLocks noChangeArrowheads="1"/>
            </p:cNvSpPr>
            <p:nvPr/>
          </p:nvSpPr>
          <p:spPr bwMode="auto">
            <a:xfrm>
              <a:off x="74033" y="979332"/>
              <a:ext cx="3831074" cy="346494"/>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r>
                <a:rPr lang="en-US" sz="2400" b="1" dirty="0"/>
                <a:t>Deployment Models:</a:t>
              </a:r>
              <a:endParaRPr lang="zh-CN" altLang="en-US" sz="2400" dirty="0">
                <a:solidFill>
                  <a:schemeClr val="bg1"/>
                </a:solidFill>
                <a:latin typeface="Montserrat" panose="00000500000000000000" pitchFamily="2" charset="0"/>
                <a:ea typeface="+mn-ea"/>
                <a:cs typeface="+mn-ea"/>
                <a:sym typeface="+mn-lt"/>
              </a:endParaRPr>
            </a:p>
          </p:txBody>
        </p:sp>
      </p:grpSp>
    </p:spTree>
    <p:extLst>
      <p:ext uri="{BB962C8B-B14F-4D97-AF65-F5344CB8AC3E}">
        <p14:creationId xmlns:p14="http://schemas.microsoft.com/office/powerpoint/2010/main" val="1013708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fltVal val="0"/>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Effect>
                                      <p:cBhvr>
                                        <p:cTn id="18" dur="1000"/>
                                        <p:tgtEl>
                                          <p:spTgt spid="19"/>
                                        </p:tgtEl>
                                      </p:cBhvr>
                                    </p:animEffect>
                                  </p:childTnLst>
                                </p:cTn>
                              </p:par>
                              <p:par>
                                <p:cTn id="19" presetID="35" presetClass="path" presetSubtype="0" accel="50000" decel="50000" fill="hold" nodeType="withEffect">
                                  <p:stCondLst>
                                    <p:cond delay="0"/>
                                  </p:stCondLst>
                                  <p:childTnLst>
                                    <p:animMotion origin="layout" path="M 6.25E-7 -1.48148E-6 L -0.20469 -1.48148E-6 " pathEditMode="relative" rAng="0" ptsTypes="AA">
                                      <p:cBhvr>
                                        <p:cTn id="20" dur="1250" spd="-100000" fill="hold"/>
                                        <p:tgtEl>
                                          <p:spTgt spid="19"/>
                                        </p:tgtEl>
                                        <p:attrNameLst>
                                          <p:attrName>ppt_x,ppt_y</p:attrName>
                                        </p:attrNameLst>
                                      </p:cBhvr>
                                      <p:rCtr x="-102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75C83C7-3727-4E2E-9057-7745FE0B2492}"/>
              </a:ext>
            </a:extLst>
          </p:cNvPr>
          <p:cNvSpPr/>
          <p:nvPr/>
        </p:nvSpPr>
        <p:spPr>
          <a:xfrm>
            <a:off x="1270" y="1892391"/>
            <a:ext cx="12190730" cy="2983865"/>
          </a:xfrm>
          <a:prstGeom prst="rect">
            <a:avLst/>
          </a:prstGeom>
          <a:solidFill>
            <a:srgbClr val="001661">
              <a:alpha val="70980"/>
            </a:srgb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Montserrat" panose="00000500000000000000" pitchFamily="2" charset="0"/>
              <a:cs typeface="+mn-ea"/>
              <a:sym typeface="+mn-lt"/>
            </a:endParaRPr>
          </a:p>
        </p:txBody>
      </p:sp>
      <p:sp>
        <p:nvSpPr>
          <p:cNvPr id="17" name="矩形 55">
            <a:extLst>
              <a:ext uri="{FF2B5EF4-FFF2-40B4-BE49-F238E27FC236}">
                <a16:creationId xmlns:a16="http://schemas.microsoft.com/office/drawing/2014/main" id="{FFBE1346-370D-4425-9B06-4B98064BBB76}"/>
              </a:ext>
            </a:extLst>
          </p:cNvPr>
          <p:cNvSpPr>
            <a:spLocks noChangeArrowheads="1"/>
          </p:cNvSpPr>
          <p:nvPr/>
        </p:nvSpPr>
        <p:spPr bwMode="auto">
          <a:xfrm>
            <a:off x="3159841" y="2469436"/>
            <a:ext cx="810762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1800" b="1" dirty="0">
                <a:solidFill>
                  <a:schemeClr val="bg1"/>
                </a:solidFill>
                <a:latin typeface="Montserrat" panose="00000500000000000000" pitchFamily="2" charset="0"/>
                <a:ea typeface="+mn-ea"/>
                <a:cs typeface="+mn-ea"/>
                <a:sym typeface="+mn-lt"/>
              </a:rPr>
              <a:t>Public Cloud</a:t>
            </a:r>
            <a:r>
              <a:rPr lang="en-US" altLang="zh-CN" sz="1400" dirty="0">
                <a:solidFill>
                  <a:schemeClr val="bg1"/>
                </a:solidFill>
                <a:latin typeface="Montserrat" panose="00000500000000000000" pitchFamily="2" charset="0"/>
                <a:ea typeface="+mn-ea"/>
                <a:cs typeface="+mn-ea"/>
                <a:sym typeface="+mn-lt"/>
              </a:rPr>
              <a:t>: </a:t>
            </a:r>
            <a:r>
              <a:rPr lang="en-US" altLang="zh-CN" sz="1400" dirty="0">
                <a:solidFill>
                  <a:schemeClr val="bg1"/>
                </a:solidFill>
                <a:latin typeface="Times New Roman" pitchFamily="18" charset="0"/>
                <a:ea typeface="+mn-ea"/>
                <a:cs typeface="Times New Roman" pitchFamily="18" charset="0"/>
                <a:sym typeface="+mn-lt"/>
              </a:rPr>
              <a:t>Services are provided by third-party cloud providers and are accessible to anyone over the internet</a:t>
            </a:r>
            <a:r>
              <a:rPr lang="en-US" altLang="zh-CN" sz="1400" dirty="0">
                <a:solidFill>
                  <a:schemeClr val="bg1"/>
                </a:solidFill>
                <a:latin typeface="Montserrat" panose="00000500000000000000" pitchFamily="2" charset="0"/>
                <a:ea typeface="+mn-ea"/>
                <a:cs typeface="+mn-ea"/>
                <a:sym typeface="+mn-lt"/>
              </a:rPr>
              <a:t>.</a:t>
            </a:r>
          </a:p>
          <a:p>
            <a:pPr>
              <a:lnSpc>
                <a:spcPct val="120000"/>
              </a:lnSpc>
            </a:pPr>
            <a:r>
              <a:rPr lang="en-US" altLang="zh-CN" sz="1800" b="1" dirty="0">
                <a:solidFill>
                  <a:schemeClr val="bg1"/>
                </a:solidFill>
                <a:latin typeface="Montserrat" panose="00000500000000000000" pitchFamily="2" charset="0"/>
                <a:ea typeface="+mn-ea"/>
                <a:cs typeface="+mn-ea"/>
                <a:sym typeface="+mn-lt"/>
              </a:rPr>
              <a:t>Private Cloud</a:t>
            </a:r>
            <a:r>
              <a:rPr lang="en-US" altLang="zh-CN" sz="1400" dirty="0">
                <a:solidFill>
                  <a:schemeClr val="bg1"/>
                </a:solidFill>
                <a:latin typeface="Montserrat" panose="00000500000000000000" pitchFamily="2" charset="0"/>
                <a:ea typeface="+mn-ea"/>
                <a:cs typeface="+mn-ea"/>
                <a:sym typeface="+mn-lt"/>
              </a:rPr>
              <a:t>: </a:t>
            </a:r>
            <a:r>
              <a:rPr lang="en-US" altLang="zh-CN" sz="1400" dirty="0">
                <a:solidFill>
                  <a:schemeClr val="bg1"/>
                </a:solidFill>
                <a:latin typeface="Times New Roman" pitchFamily="18" charset="0"/>
                <a:ea typeface="+mn-ea"/>
                <a:cs typeface="Times New Roman" pitchFamily="18" charset="0"/>
                <a:sym typeface="+mn-lt"/>
              </a:rPr>
              <a:t>Resources are dedicated to a single organization, typically hosted on-premises or in a data center, providing greater control and security.</a:t>
            </a:r>
          </a:p>
          <a:p>
            <a:pPr>
              <a:lnSpc>
                <a:spcPct val="120000"/>
              </a:lnSpc>
            </a:pPr>
            <a:r>
              <a:rPr lang="en-US" altLang="zh-CN" sz="1800" b="1" dirty="0">
                <a:solidFill>
                  <a:schemeClr val="bg1"/>
                </a:solidFill>
                <a:latin typeface="Montserrat" panose="00000500000000000000" pitchFamily="2" charset="0"/>
                <a:ea typeface="+mn-ea"/>
                <a:cs typeface="+mn-ea"/>
                <a:sym typeface="+mn-lt"/>
              </a:rPr>
              <a:t>Hybrid Cloud</a:t>
            </a:r>
            <a:r>
              <a:rPr lang="en-US" altLang="zh-CN" sz="1400" dirty="0">
                <a:solidFill>
                  <a:schemeClr val="bg1"/>
                </a:solidFill>
                <a:latin typeface="Montserrat" panose="00000500000000000000" pitchFamily="2" charset="0"/>
                <a:ea typeface="+mn-ea"/>
                <a:cs typeface="+mn-ea"/>
                <a:sym typeface="+mn-lt"/>
              </a:rPr>
              <a:t>: </a:t>
            </a:r>
            <a:r>
              <a:rPr lang="en-US" altLang="zh-CN" sz="1400" dirty="0">
                <a:solidFill>
                  <a:schemeClr val="bg1"/>
                </a:solidFill>
                <a:latin typeface="Times New Roman" pitchFamily="18" charset="0"/>
                <a:ea typeface="+mn-ea"/>
                <a:cs typeface="Times New Roman" pitchFamily="18" charset="0"/>
                <a:sym typeface="+mn-lt"/>
              </a:rPr>
              <a:t>Combines elements of both public and private clouds, allowing data and applications to be shared between them.</a:t>
            </a:r>
          </a:p>
          <a:p>
            <a:pPr>
              <a:lnSpc>
                <a:spcPct val="120000"/>
              </a:lnSpc>
            </a:pPr>
            <a:endParaRPr lang="zh-CN" altLang="en-US" sz="1400" dirty="0">
              <a:solidFill>
                <a:schemeClr val="bg1"/>
              </a:solidFill>
              <a:latin typeface="Montserrat" panose="00000500000000000000" pitchFamily="2" charset="0"/>
              <a:ea typeface="+mn-ea"/>
              <a:cs typeface="+mn-ea"/>
              <a:sym typeface="+mn-lt"/>
            </a:endParaRPr>
          </a:p>
        </p:txBody>
      </p:sp>
      <p:grpSp>
        <p:nvGrpSpPr>
          <p:cNvPr id="20" name="Group 44">
            <a:extLst>
              <a:ext uri="{FF2B5EF4-FFF2-40B4-BE49-F238E27FC236}">
                <a16:creationId xmlns:a16="http://schemas.microsoft.com/office/drawing/2014/main" id="{A1B45A26-F9ED-4782-8BD4-932DAE41368A}"/>
              </a:ext>
            </a:extLst>
          </p:cNvPr>
          <p:cNvGrpSpPr>
            <a:grpSpLocks noChangeAspect="1"/>
          </p:cNvGrpSpPr>
          <p:nvPr/>
        </p:nvGrpSpPr>
        <p:grpSpPr bwMode="auto">
          <a:xfrm>
            <a:off x="930043" y="2592703"/>
            <a:ext cx="1629905" cy="1583240"/>
            <a:chOff x="3202" y="1607"/>
            <a:chExt cx="1730" cy="1680"/>
          </a:xfrm>
          <a:solidFill>
            <a:schemeClr val="bg1"/>
          </a:solidFill>
        </p:grpSpPr>
        <p:sp>
          <p:nvSpPr>
            <p:cNvPr id="21" name="Freeform 45">
              <a:extLst>
                <a:ext uri="{FF2B5EF4-FFF2-40B4-BE49-F238E27FC236}">
                  <a16:creationId xmlns:a16="http://schemas.microsoft.com/office/drawing/2014/main" id="{CB58F09E-11AA-48B7-A65F-D199B0333E5D}"/>
                </a:ext>
              </a:extLst>
            </p:cNvPr>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latin typeface="Montserrat" panose="00000500000000000000" pitchFamily="2" charset="0"/>
                <a:cs typeface="+mn-ea"/>
                <a:sym typeface="+mn-lt"/>
              </a:endParaRPr>
            </a:p>
          </p:txBody>
        </p:sp>
        <p:sp>
          <p:nvSpPr>
            <p:cNvPr id="22" name="Freeform 46">
              <a:extLst>
                <a:ext uri="{FF2B5EF4-FFF2-40B4-BE49-F238E27FC236}">
                  <a16:creationId xmlns:a16="http://schemas.microsoft.com/office/drawing/2014/main" id="{515A08FB-B3E5-4882-B457-8E8FEB290007}"/>
                </a:ext>
              </a:extLst>
            </p:cNvPr>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latin typeface="Montserrat" panose="00000500000000000000" pitchFamily="2" charset="0"/>
                <a:cs typeface="+mn-ea"/>
                <a:sym typeface="+mn-lt"/>
              </a:endParaRPr>
            </a:p>
          </p:txBody>
        </p:sp>
        <p:sp>
          <p:nvSpPr>
            <p:cNvPr id="23" name="Freeform 47">
              <a:extLst>
                <a:ext uri="{FF2B5EF4-FFF2-40B4-BE49-F238E27FC236}">
                  <a16:creationId xmlns:a16="http://schemas.microsoft.com/office/drawing/2014/main" id="{6B0DD365-4756-4C5F-A41F-AE36EFADC3AB}"/>
                </a:ext>
              </a:extLst>
            </p:cNvPr>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latin typeface="Montserrat" panose="00000500000000000000" pitchFamily="2" charset="0"/>
                <a:cs typeface="+mn-ea"/>
                <a:sym typeface="+mn-lt"/>
              </a:endParaRPr>
            </a:p>
          </p:txBody>
        </p:sp>
      </p:grpSp>
      <p:sp>
        <p:nvSpPr>
          <p:cNvPr id="4" name="矩形 54">
            <a:extLst>
              <a:ext uri="{FF2B5EF4-FFF2-40B4-BE49-F238E27FC236}">
                <a16:creationId xmlns:a16="http://schemas.microsoft.com/office/drawing/2014/main" id="{F92902E6-96CB-6970-8DFE-EA12DE4D1FE2}"/>
              </a:ext>
            </a:extLst>
          </p:cNvPr>
          <p:cNvSpPr>
            <a:spLocks noChangeArrowheads="1"/>
          </p:cNvSpPr>
          <p:nvPr/>
        </p:nvSpPr>
        <p:spPr bwMode="auto">
          <a:xfrm>
            <a:off x="3159841" y="1950081"/>
            <a:ext cx="3655146" cy="46166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宋体" panose="02010600030101010101" pitchFamily="2" charset="-122"/>
              </a:defRPr>
            </a:lvl9pPr>
          </a:lstStyle>
          <a:p>
            <a:r>
              <a:rPr lang="en-US" sz="2400" b="1" dirty="0"/>
              <a:t>Deployment Models:</a:t>
            </a:r>
            <a:endParaRPr lang="zh-CN" altLang="en-US" sz="2400" dirty="0">
              <a:solidFill>
                <a:schemeClr val="bg1"/>
              </a:solidFill>
              <a:latin typeface="Montserrat" panose="00000500000000000000" pitchFamily="2" charset="0"/>
              <a:ea typeface="+mn-ea"/>
              <a:cs typeface="+mn-ea"/>
              <a:sym typeface="+mn-lt"/>
            </a:endParaRPr>
          </a:p>
        </p:txBody>
      </p:sp>
    </p:spTree>
    <p:extLst>
      <p:ext uri="{BB962C8B-B14F-4D97-AF65-F5344CB8AC3E}">
        <p14:creationId xmlns:p14="http://schemas.microsoft.com/office/powerpoint/2010/main" val="40499966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par>
                                <p:cTn id="14" presetID="2" presetClass="entr" presetSubtype="9" decel="100000" fill="hold" grpId="0" nodeType="withEffect">
                                  <p:stCondLst>
                                    <p:cond delay="5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0-#ppt_w/2"/>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9">
            <a:extLst>
              <a:ext uri="{FF2B5EF4-FFF2-40B4-BE49-F238E27FC236}">
                <a16:creationId xmlns:a16="http://schemas.microsoft.com/office/drawing/2014/main" id="{449B77A0-3DE5-44D6-B61E-BA941B2DA967}"/>
              </a:ext>
            </a:extLst>
          </p:cNvPr>
          <p:cNvSpPr/>
          <p:nvPr/>
        </p:nvSpPr>
        <p:spPr>
          <a:xfrm>
            <a:off x="0" y="1699755"/>
            <a:ext cx="12192000" cy="1632181"/>
          </a:xfrm>
          <a:prstGeom prst="rect">
            <a:avLst/>
          </a:prstGeom>
          <a:solidFill>
            <a:srgbClr val="1482AC">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lumMod val="50000"/>
                </a:schemeClr>
              </a:solidFill>
              <a:latin typeface="Montserrat" panose="00000500000000000000" pitchFamily="2" charset="0"/>
              <a:cs typeface="+mn-ea"/>
              <a:sym typeface="+mn-lt"/>
            </a:endParaRPr>
          </a:p>
        </p:txBody>
      </p:sp>
      <p:sp>
        <p:nvSpPr>
          <p:cNvPr id="3" name="タイトル プレースホルダー 1">
            <a:extLst>
              <a:ext uri="{FF2B5EF4-FFF2-40B4-BE49-F238E27FC236}">
                <a16:creationId xmlns:a16="http://schemas.microsoft.com/office/drawing/2014/main" id="{0853F897-0A46-4591-8C7F-C0DE391CE7D8}"/>
              </a:ext>
            </a:extLst>
          </p:cNvPr>
          <p:cNvSpPr txBox="1">
            <a:spLocks/>
          </p:cNvSpPr>
          <p:nvPr/>
        </p:nvSpPr>
        <p:spPr>
          <a:xfrm>
            <a:off x="3469368" y="4435126"/>
            <a:ext cx="6340475" cy="576002"/>
          </a:xfrm>
          <a:prstGeom prst="rect">
            <a:avLst/>
          </a:prstGeom>
        </p:spPr>
        <p:txBody>
          <a:bodyPr vert="horz" lIns="163275" tIns="81638" rIns="163275" bIns="81638" rtlCol="0" anchor="b">
            <a:no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sz="1400" dirty="0"/>
              <a:t>Cloud computing allows users to access their data and applications from anywhere with an internet connection, promoting remote work and collaboration.</a:t>
            </a:r>
          </a:p>
          <a:p>
            <a:endParaRPr kumimoji="1" lang="en-US" altLang="ja-JP" sz="1400" dirty="0">
              <a:latin typeface="Montserrat" panose="00000500000000000000" pitchFamily="2" charset="0"/>
              <a:ea typeface="+mn-ea"/>
              <a:cs typeface="+mn-ea"/>
              <a:sym typeface="+mn-lt"/>
            </a:endParaRPr>
          </a:p>
          <a:p>
            <a:endParaRPr kumimoji="1" lang="en-US" altLang="ja-JP" sz="1400" dirty="0">
              <a:latin typeface="Montserrat" panose="00000500000000000000" pitchFamily="2" charset="0"/>
              <a:ea typeface="+mn-ea"/>
              <a:cs typeface="+mn-ea"/>
              <a:sym typeface="+mn-lt"/>
            </a:endParaRPr>
          </a:p>
          <a:p>
            <a:r>
              <a:rPr kumimoji="1" lang="en-US" altLang="ja-JP" sz="1400" dirty="0">
                <a:latin typeface="Montserrat" panose="00000500000000000000" pitchFamily="2" charset="0"/>
                <a:ea typeface="+mn-ea"/>
                <a:cs typeface="+mn-ea"/>
                <a:sym typeface="+mn-lt"/>
              </a:rPr>
              <a:t>Cloud providers typically offer high levels of data redundancy and uptime, reducing the risk of data loss and service interruptions.</a:t>
            </a:r>
            <a:endParaRPr kumimoji="1" lang="ja-JP" altLang="en-US" sz="1400" dirty="0">
              <a:latin typeface="Montserrat" panose="00000500000000000000" pitchFamily="2" charset="0"/>
              <a:ea typeface="+mn-ea"/>
              <a:cs typeface="+mn-ea"/>
              <a:sym typeface="+mn-lt"/>
            </a:endParaRPr>
          </a:p>
        </p:txBody>
      </p:sp>
      <p:sp>
        <p:nvSpPr>
          <p:cNvPr id="4" name="文本框 3">
            <a:extLst>
              <a:ext uri="{FF2B5EF4-FFF2-40B4-BE49-F238E27FC236}">
                <a16:creationId xmlns:a16="http://schemas.microsoft.com/office/drawing/2014/main" id="{29E6BCC0-7551-4E58-B643-149693DC99BB}"/>
              </a:ext>
            </a:extLst>
          </p:cNvPr>
          <p:cNvSpPr txBox="1"/>
          <p:nvPr/>
        </p:nvSpPr>
        <p:spPr>
          <a:xfrm>
            <a:off x="2034385" y="2119396"/>
            <a:ext cx="8933856" cy="646331"/>
          </a:xfrm>
          <a:prstGeom prst="rect">
            <a:avLst/>
          </a:prstGeom>
          <a:noFill/>
        </p:spPr>
        <p:txBody>
          <a:bodyPr wrap="none" rtlCol="0">
            <a:spAutoFit/>
          </a:bodyPr>
          <a:lstStyle/>
          <a:p>
            <a:r>
              <a:rPr lang="en-US" altLang="zh-CN" sz="3600" dirty="0">
                <a:solidFill>
                  <a:schemeClr val="bg1"/>
                </a:solidFill>
                <a:latin typeface="Montserrat" panose="00000500000000000000" pitchFamily="2" charset="0"/>
                <a:cs typeface="+mn-ea"/>
                <a:sym typeface="+mn-lt"/>
              </a:rPr>
              <a:t>Flexibility, Reliability and Redundancy</a:t>
            </a:r>
            <a:endParaRPr lang="zh-CN" altLang="en-US" sz="3600" dirty="0">
              <a:solidFill>
                <a:schemeClr val="bg1"/>
              </a:solidFill>
              <a:latin typeface="Montserrat" panose="00000500000000000000" pitchFamily="2" charset="0"/>
              <a:cs typeface="+mn-ea"/>
              <a:sym typeface="+mn-lt"/>
            </a:endParaRPr>
          </a:p>
        </p:txBody>
      </p:sp>
    </p:spTree>
    <p:extLst>
      <p:ext uri="{BB962C8B-B14F-4D97-AF65-F5344CB8AC3E}">
        <p14:creationId xmlns:p14="http://schemas.microsoft.com/office/powerpoint/2010/main" val="3950092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 presetClass="entr" presetSubtype="9" decel="100000" fill="hold" grpId="0" nodeType="withEffect">
                                  <p:stCondLst>
                                    <p:cond delay="500"/>
                                  </p:stCondLst>
                                  <p:iterate type="wd">
                                    <p:tmPct val="10000"/>
                                  </p:iterate>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0-#ppt_w/2"/>
                                          </p:val>
                                        </p:tav>
                                        <p:tav tm="100000">
                                          <p:val>
                                            <p:strVal val="#ppt_x"/>
                                          </p:val>
                                        </p:tav>
                                      </p:tavLst>
                                    </p:anim>
                                    <p:anim calcmode="lin" valueType="num">
                                      <p:cBhvr additive="base">
                                        <p:cTn id="11" dur="1000" fill="hold"/>
                                        <p:tgtEl>
                                          <p:spTgt spid="4"/>
                                        </p:tgtEl>
                                        <p:attrNameLst>
                                          <p:attrName>ppt_y</p:attrName>
                                        </p:attrNameLst>
                                      </p:cBhvr>
                                      <p:tavLst>
                                        <p:tav tm="0">
                                          <p:val>
                                            <p:strVal val="0-#ppt_h/2"/>
                                          </p:val>
                                        </p:tav>
                                        <p:tav tm="100000">
                                          <p:val>
                                            <p:strVal val="#ppt_y"/>
                                          </p:val>
                                        </p:tav>
                                      </p:tavLst>
                                    </p:anim>
                                  </p:childTnLst>
                                </p:cTn>
                              </p:par>
                              <p:par>
                                <p:cTn id="12" presetID="2" presetClass="entr" presetSubtype="3" decel="100000" fill="hold" grpId="0" nodeType="withEffect">
                                  <p:stCondLst>
                                    <p:cond delay="1000"/>
                                  </p:stCondLst>
                                  <p:iterate type="wd">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1+#ppt_w/2"/>
                                          </p:val>
                                        </p:tav>
                                        <p:tav tm="100000">
                                          <p:val>
                                            <p:strVal val="#ppt_x"/>
                                          </p:val>
                                        </p:tav>
                                      </p:tavLst>
                                    </p:anim>
                                    <p:anim calcmode="lin" valueType="num">
                                      <p:cBhvr additive="base">
                                        <p:cTn id="15"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科技风云计算PPT模板"/>
</p:tagLst>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等线"/>
        <a:ea typeface="等线"/>
        <a:cs typeface=""/>
      </a:majorFont>
      <a:minorFont>
        <a:latin typeface="等线"/>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794</Words>
  <Application>Microsoft Office PowerPoint</Application>
  <PresentationFormat>Widescreen</PresentationFormat>
  <Paragraphs>112</Paragraphs>
  <Slides>18</Slides>
  <Notes>17</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科技风云计算PPT模板</dc:title>
  <dc:creator>dreamsummit</dc:creator>
  <cp:lastModifiedBy>Jayanth C</cp:lastModifiedBy>
  <cp:revision>48</cp:revision>
  <dcterms:created xsi:type="dcterms:W3CDTF">2017-05-27T11:24:29Z</dcterms:created>
  <dcterms:modified xsi:type="dcterms:W3CDTF">2023-11-03T09:59:26Z</dcterms:modified>
</cp:coreProperties>
</file>